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15"/>
  </p:notesMasterIdLst>
  <p:handoutMasterIdLst>
    <p:handoutMasterId r:id="rId16"/>
  </p:handoutMasterIdLst>
  <p:sldIdLst>
    <p:sldId id="256" r:id="rId4"/>
    <p:sldId id="259" r:id="rId5"/>
    <p:sldId id="262" r:id="rId6"/>
    <p:sldId id="263" r:id="rId7"/>
    <p:sldId id="269" r:id="rId8"/>
    <p:sldId id="270" r:id="rId9"/>
    <p:sldId id="271" r:id="rId10"/>
    <p:sldId id="272" r:id="rId11"/>
    <p:sldId id="273" r:id="rId12"/>
    <p:sldId id="274" r:id="rId13"/>
    <p:sldId id="276" r:id="rId14"/>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65" autoAdjust="0"/>
  </p:normalViewPr>
  <p:slideViewPr>
    <p:cSldViewPr snapToGrid="0">
      <p:cViewPr varScale="1">
        <p:scale>
          <a:sx n="141" d="100"/>
          <a:sy n="141" d="100"/>
        </p:scale>
        <p:origin x="13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49994" cy="496006"/>
          </a:xfrm>
          <a:prstGeom prst="rect">
            <a:avLst/>
          </a:prstGeom>
          <a:noFill/>
          <a:ln>
            <a:noFill/>
          </a:ln>
        </p:spPr>
        <p:txBody>
          <a:bodyPr wrap="none" lIns="82467" tIns="41234" rIns="82467" bIns="41234" anchorCtr="0" compatLnSpc="0">
            <a:noAutofit/>
          </a:bodyPr>
          <a:lstStyle/>
          <a:p>
            <a:pPr hangingPunct="0">
              <a:defRPr sz="1400"/>
            </a:pPr>
            <a:endParaRPr lang="fr-FR" sz="1300">
              <a:latin typeface="Liberation Sans" pitchFamily="18"/>
              <a:ea typeface="Microsoft YaHei" pitchFamily="2"/>
              <a:cs typeface="Arial" pitchFamily="2"/>
            </a:endParaRPr>
          </a:p>
        </p:txBody>
      </p:sp>
      <p:sp>
        <p:nvSpPr>
          <p:cNvPr id="3" name="Espace réservé de la date 2"/>
          <p:cNvSpPr txBox="1">
            <a:spLocks noGrp="1"/>
          </p:cNvSpPr>
          <p:nvPr>
            <p:ph type="dt" sz="quarter" idx="1"/>
          </p:nvPr>
        </p:nvSpPr>
        <p:spPr>
          <a:xfrm>
            <a:off x="3847649" y="0"/>
            <a:ext cx="2949994" cy="496006"/>
          </a:xfrm>
          <a:prstGeom prst="rect">
            <a:avLst/>
          </a:prstGeom>
          <a:noFill/>
          <a:ln>
            <a:noFill/>
          </a:ln>
        </p:spPr>
        <p:txBody>
          <a:bodyPr wrap="none" lIns="82467" tIns="41234" rIns="82467" bIns="41234" anchorCtr="0" compatLnSpc="0">
            <a:noAutofit/>
          </a:bodyPr>
          <a:lstStyle/>
          <a:p>
            <a:pPr algn="r" hangingPunct="0">
              <a:defRPr sz="1400"/>
            </a:pPr>
            <a:endParaRPr lang="fr-FR" sz="1300">
              <a:latin typeface="Liberation Sans" pitchFamily="18"/>
              <a:ea typeface="Microsoft YaHei" pitchFamily="2"/>
              <a:cs typeface="Arial" pitchFamily="2"/>
            </a:endParaRPr>
          </a:p>
        </p:txBody>
      </p:sp>
      <p:sp>
        <p:nvSpPr>
          <p:cNvPr id="4" name="Espace réservé du pied de page 3"/>
          <p:cNvSpPr txBox="1">
            <a:spLocks noGrp="1"/>
          </p:cNvSpPr>
          <p:nvPr>
            <p:ph type="ftr" sz="quarter" idx="2"/>
          </p:nvPr>
        </p:nvSpPr>
        <p:spPr>
          <a:xfrm>
            <a:off x="0" y="9430471"/>
            <a:ext cx="2949994" cy="496006"/>
          </a:xfrm>
          <a:prstGeom prst="rect">
            <a:avLst/>
          </a:prstGeom>
          <a:noFill/>
          <a:ln>
            <a:noFill/>
          </a:ln>
        </p:spPr>
        <p:txBody>
          <a:bodyPr wrap="none" lIns="82467" tIns="41234" rIns="82467" bIns="41234" anchor="b" anchorCtr="0" compatLnSpc="0">
            <a:noAutofit/>
          </a:bodyPr>
          <a:lstStyle/>
          <a:p>
            <a:pPr hangingPunct="0">
              <a:defRPr sz="1400"/>
            </a:pPr>
            <a:endParaRPr lang="fr-FR" sz="1300">
              <a:latin typeface="Liberation Sans" pitchFamily="18"/>
              <a:ea typeface="Microsoft YaHei" pitchFamily="2"/>
              <a:cs typeface="Arial" pitchFamily="2"/>
            </a:endParaRPr>
          </a:p>
        </p:txBody>
      </p:sp>
      <p:sp>
        <p:nvSpPr>
          <p:cNvPr id="5" name="Espace réservé du numéro de diapositive 4"/>
          <p:cNvSpPr txBox="1">
            <a:spLocks noGrp="1"/>
          </p:cNvSpPr>
          <p:nvPr>
            <p:ph type="sldNum" sz="quarter" idx="3"/>
          </p:nvPr>
        </p:nvSpPr>
        <p:spPr>
          <a:xfrm>
            <a:off x="3847649" y="9430471"/>
            <a:ext cx="2949994" cy="496006"/>
          </a:xfrm>
          <a:prstGeom prst="rect">
            <a:avLst/>
          </a:prstGeom>
          <a:noFill/>
          <a:ln>
            <a:noFill/>
          </a:ln>
        </p:spPr>
        <p:txBody>
          <a:bodyPr wrap="none" lIns="82467" tIns="41234" rIns="82467" bIns="41234" anchor="b" anchorCtr="0" compatLnSpc="0">
            <a:noAutofit/>
          </a:bodyPr>
          <a:lstStyle/>
          <a:p>
            <a:pPr algn="r" hangingPunct="0">
              <a:defRPr sz="1400"/>
            </a:pPr>
            <a:fld id="{77F9A3A0-177F-45DC-AA60-D1AA45EF7A1F}" type="slidenum">
              <a:pPr algn="r" hangingPunct="0">
                <a:defRPr sz="1400"/>
              </a:pPr>
              <a:t>‹N°›</a:t>
            </a:fld>
            <a:endParaRPr lang="fr-FR" sz="1300">
              <a:latin typeface="Liberation Sans" pitchFamily="18"/>
              <a:ea typeface="Microsoft YaHei" pitchFamily="2"/>
              <a:cs typeface="Arial" pitchFamily="2"/>
            </a:endParaRPr>
          </a:p>
        </p:txBody>
      </p:sp>
    </p:spTree>
    <p:extLst>
      <p:ext uri="{BB962C8B-B14F-4D97-AF65-F5344CB8AC3E}">
        <p14:creationId xmlns:p14="http://schemas.microsoft.com/office/powerpoint/2010/main" val="1007036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90488" y="754063"/>
            <a:ext cx="6616700" cy="3722687"/>
          </a:xfrm>
          <a:prstGeom prst="rect">
            <a:avLst/>
          </a:prstGeom>
          <a:noFill/>
          <a:ln>
            <a:noFill/>
            <a:prstDash val="solid"/>
          </a:ln>
        </p:spPr>
      </p:sp>
      <p:sp>
        <p:nvSpPr>
          <p:cNvPr id="3" name="Espace réservé des notes 2"/>
          <p:cNvSpPr txBox="1">
            <a:spLocks noGrp="1"/>
          </p:cNvSpPr>
          <p:nvPr>
            <p:ph type="body" sz="quarter" idx="3"/>
          </p:nvPr>
        </p:nvSpPr>
        <p:spPr>
          <a:xfrm>
            <a:off x="679797" y="4715068"/>
            <a:ext cx="5438050" cy="4466731"/>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2949994" cy="496006"/>
          </a:xfrm>
          <a:prstGeom prst="rect">
            <a:avLst/>
          </a:prstGeom>
          <a:noFill/>
          <a:ln>
            <a:noFill/>
          </a:ln>
        </p:spPr>
        <p:txBody>
          <a:bodyPr lIns="0" tIns="0" rIns="0" bIns="0" anchorCtr="0">
            <a:noAutofit/>
          </a:bodyPr>
          <a:lstStyle>
            <a:lvl1pPr lvl="0" hangingPunct="0">
              <a:buNone/>
              <a:tabLst/>
              <a:defRPr lang="fr-FR" sz="1300" kern="1200">
                <a:latin typeface="Liberation Serif" pitchFamily="18"/>
                <a:ea typeface="Segoe UI" pitchFamily="2"/>
                <a:cs typeface="Tahoma" pitchFamily="2"/>
              </a:defRPr>
            </a:lvl1pPr>
          </a:lstStyle>
          <a:p>
            <a:pPr lvl="0"/>
            <a:endParaRPr lang="fr-FR"/>
          </a:p>
        </p:txBody>
      </p:sp>
      <p:sp>
        <p:nvSpPr>
          <p:cNvPr id="5" name="Espace réservé de la date 4"/>
          <p:cNvSpPr txBox="1">
            <a:spLocks noGrp="1"/>
          </p:cNvSpPr>
          <p:nvPr>
            <p:ph type="dt" idx="1"/>
          </p:nvPr>
        </p:nvSpPr>
        <p:spPr>
          <a:xfrm>
            <a:off x="3847649" y="0"/>
            <a:ext cx="2949994" cy="496006"/>
          </a:xfrm>
          <a:prstGeom prst="rect">
            <a:avLst/>
          </a:prstGeom>
          <a:noFill/>
          <a:ln>
            <a:noFill/>
          </a:ln>
        </p:spPr>
        <p:txBody>
          <a:bodyPr lIns="0" tIns="0" rIns="0" bIns="0" anchorCtr="0">
            <a:noAutofit/>
          </a:bodyPr>
          <a:lstStyle>
            <a:lvl1pPr lvl="0" algn="r" hangingPunct="0">
              <a:buNone/>
              <a:tabLst/>
              <a:defRPr lang="fr-FR" sz="1300" kern="1200">
                <a:latin typeface="Liberation Serif" pitchFamily="18"/>
                <a:ea typeface="Segoe UI"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9430471"/>
            <a:ext cx="2949994" cy="496006"/>
          </a:xfrm>
          <a:prstGeom prst="rect">
            <a:avLst/>
          </a:prstGeom>
          <a:noFill/>
          <a:ln>
            <a:noFill/>
          </a:ln>
        </p:spPr>
        <p:txBody>
          <a:bodyPr lIns="0" tIns="0" rIns="0" bIns="0" anchor="b" anchorCtr="0">
            <a:noAutofit/>
          </a:bodyPr>
          <a:lstStyle>
            <a:lvl1pPr lvl="0" hangingPunct="0">
              <a:buNone/>
              <a:tabLst/>
              <a:defRPr lang="fr-FR" sz="1300" kern="1200">
                <a:latin typeface="Liberation Serif" pitchFamily="18"/>
                <a:ea typeface="Segoe UI"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47649" y="9430471"/>
            <a:ext cx="2949994" cy="496006"/>
          </a:xfrm>
          <a:prstGeom prst="rect">
            <a:avLst/>
          </a:prstGeom>
          <a:noFill/>
          <a:ln>
            <a:noFill/>
          </a:ln>
        </p:spPr>
        <p:txBody>
          <a:bodyPr lIns="0" tIns="0" rIns="0" bIns="0" anchor="b" anchorCtr="0">
            <a:noAutofit/>
          </a:bodyPr>
          <a:lstStyle>
            <a:lvl1pPr lvl="0" algn="r" hangingPunct="0">
              <a:buNone/>
              <a:tabLst/>
              <a:defRPr lang="fr-FR" sz="1300" kern="1200">
                <a:latin typeface="Liberation Serif" pitchFamily="18"/>
                <a:ea typeface="Segoe UI" pitchFamily="2"/>
                <a:cs typeface="Tahoma" pitchFamily="2"/>
              </a:defRPr>
            </a:lvl1pPr>
          </a:lstStyle>
          <a:p>
            <a:pPr lvl="0"/>
            <a:fld id="{B18A1C94-D96A-42B5-BE0B-A6225C29DAA1}" type="slidenum">
              <a:t>‹N°›</a:t>
            </a:fld>
            <a:endParaRPr lang="fr-FR"/>
          </a:p>
        </p:txBody>
      </p:sp>
    </p:spTree>
    <p:extLst>
      <p:ext uri="{BB962C8B-B14F-4D97-AF65-F5344CB8AC3E}">
        <p14:creationId xmlns:p14="http://schemas.microsoft.com/office/powerpoint/2010/main" val="1323299369"/>
      </p:ext>
    </p:extLst>
  </p:cSld>
  <p:clrMap bg1="lt1" tx1="dk1" bg2="lt2" tx2="dk2" accent1="accent1" accent2="accent2" accent3="accent3" accent4="accent4" accent5="accent5" accent6="accent6" hlink="hlink" folHlink="folHlink"/>
  <p:notesStyle>
    <a:lvl1pPr marL="216000" marR="0" indent="-216000" hangingPunct="0">
      <a:tabLst/>
      <a:defRPr lang="fr-FR" sz="2000" b="0" i="0" u="none" strike="noStrike" kern="1200" cap="none">
        <a:ln>
          <a:noFill/>
        </a:ln>
        <a:highlight>
          <a:scrgbClr r="0" g="0" b="0">
            <a:alpha val="0"/>
          </a:scrgbClr>
        </a:highlight>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45A62F18-D077-49F9-86BB-E1B18DE5C479}" type="slidenum">
              <a:t>1</a:t>
            </a:fld>
            <a:endParaRPr lang="fr-FR"/>
          </a:p>
        </p:txBody>
      </p:sp>
      <p:sp>
        <p:nvSpPr>
          <p:cNvPr id="2" name="Espace réservé de l'image des diapositives 1"/>
          <p:cNvSpPr>
            <a:spLocks noGrp="1" noRot="1" noChangeAspect="1" noResize="1"/>
          </p:cNvSpPr>
          <p:nvPr>
            <p:ph type="sldImg"/>
          </p:nvPr>
        </p:nvSpPr>
        <p:spPr>
          <a:xfrm>
            <a:off x="90488" y="754063"/>
            <a:ext cx="6615112"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0A9A4A9-9BA9-43EF-820E-834B2C2A21BB}" type="slidenum">
              <a:t>10</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38007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0A9A4A9-9BA9-43EF-820E-834B2C2A21BB}" type="slidenum">
              <a:t>11</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66905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A879EED3-928E-4496-B2CA-F28FB02866C4}" type="slidenum">
              <a:t>2</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0A9A4A9-9BA9-43EF-820E-834B2C2A21BB}" type="slidenum">
              <a:t>3</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64861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0A9A4A9-9BA9-43EF-820E-834B2C2A21BB}" type="slidenum">
              <a:t>4</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54750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0A9A4A9-9BA9-43EF-820E-834B2C2A21BB}" type="slidenum">
              <a:t>5</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24502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0A9A4A9-9BA9-43EF-820E-834B2C2A21BB}" type="slidenum">
              <a:t>6</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43914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0A9A4A9-9BA9-43EF-820E-834B2C2A21BB}" type="slidenum">
              <a:t>7</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44384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0A9A4A9-9BA9-43EF-820E-834B2C2A21BB}" type="slidenum">
              <a:t>8</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94093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0A9A4A9-9BA9-43EF-820E-834B2C2A21BB}" type="slidenum">
              <a:t>9</a:t>
            </a:fld>
            <a:endParaRPr lang="fr-FR"/>
          </a:p>
        </p:txBody>
      </p:sp>
      <p:sp>
        <p:nvSpPr>
          <p:cNvPr id="2" name="Espace réservé de l'image des diapositives 1"/>
          <p:cNvSpPr>
            <a:spLocks noGrp="1" noRot="1" noChangeAspect="1" noResize="1"/>
          </p:cNvSpPr>
          <p:nvPr>
            <p:ph type="sldImg"/>
          </p:nvPr>
        </p:nvSpPr>
        <p:spPr>
          <a:xfrm>
            <a:off x="90488" y="754063"/>
            <a:ext cx="6616700" cy="3722687"/>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9150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u numéro de diapositive 3"/>
          <p:cNvSpPr>
            <a:spLocks noGrp="1"/>
          </p:cNvSpPr>
          <p:nvPr>
            <p:ph type="sldNum" sz="quarter" idx="10"/>
          </p:nvPr>
        </p:nvSpPr>
        <p:spPr/>
        <p:txBody>
          <a:bodyPr/>
          <a:lstStyle/>
          <a:p>
            <a:pPr lvl="0"/>
            <a:fld id="{4DDB93E2-3BF1-42D8-8C59-465892C378C0}" type="slidenum">
              <a:t>‹N°›</a:t>
            </a:fld>
            <a:endParaRPr lang="fr-FR"/>
          </a:p>
        </p:txBody>
      </p:sp>
      <p:sp>
        <p:nvSpPr>
          <p:cNvPr id="5" name="Espace réservé de la date 4"/>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123421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p>
            <a:pPr lvl="0"/>
            <a:fld id="{F9CD0666-AFC4-4328-9C3E-3A68E83F5508}" type="slidenum">
              <a:t>‹N°›</a:t>
            </a:fld>
            <a:endParaRPr lang="fr-FR"/>
          </a:p>
        </p:txBody>
      </p:sp>
      <p:sp>
        <p:nvSpPr>
          <p:cNvPr id="5" name="Espace réservé de la date 4"/>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401683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3688" y="682625"/>
            <a:ext cx="2105025" cy="8096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23850" y="682625"/>
            <a:ext cx="6167438" cy="8096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p>
            <a:pPr lvl="0"/>
            <a:fld id="{C728F8B9-875E-4DD9-A9B6-47D48D9628E1}" type="slidenum">
              <a:t>‹N°›</a:t>
            </a:fld>
            <a:endParaRPr lang="fr-FR"/>
          </a:p>
        </p:txBody>
      </p:sp>
      <p:sp>
        <p:nvSpPr>
          <p:cNvPr id="5" name="Espace réservé de la date 4"/>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331070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u numéro de diapositive 3"/>
          <p:cNvSpPr>
            <a:spLocks noGrp="1"/>
          </p:cNvSpPr>
          <p:nvPr>
            <p:ph type="sldNum" sz="quarter" idx="10"/>
          </p:nvPr>
        </p:nvSpPr>
        <p:spPr/>
        <p:txBody>
          <a:bodyPr/>
          <a:lstStyle/>
          <a:p>
            <a:pPr lvl="0"/>
            <a:fld id="{EF1E1490-9639-4BE9-9073-877D00BC4039}" type="slidenum">
              <a:t>‹N°›</a:t>
            </a:fld>
            <a:endParaRPr lang="fr-FR"/>
          </a:p>
        </p:txBody>
      </p:sp>
      <p:sp>
        <p:nvSpPr>
          <p:cNvPr id="5" name="Espace réservé de la date 4"/>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32340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p>
            <a:pPr lvl="0"/>
            <a:fld id="{9602955F-0B3F-48B7-A13A-1C1CEBC0F531}" type="slidenum">
              <a:t>‹N°›</a:t>
            </a:fld>
            <a:endParaRPr lang="fr-FR"/>
          </a:p>
        </p:txBody>
      </p:sp>
      <p:sp>
        <p:nvSpPr>
          <p:cNvPr id="5" name="Espace réservé de la date 4"/>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407476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u numéro de diapositive 3"/>
          <p:cNvSpPr>
            <a:spLocks noGrp="1"/>
          </p:cNvSpPr>
          <p:nvPr>
            <p:ph type="sldNum" sz="quarter" idx="10"/>
          </p:nvPr>
        </p:nvSpPr>
        <p:spPr/>
        <p:txBody>
          <a:bodyPr/>
          <a:lstStyle/>
          <a:p>
            <a:pPr lvl="0"/>
            <a:fld id="{B6EDBB07-9F7E-43ED-A629-028020E11AB0}" type="slidenum">
              <a:t>‹N°›</a:t>
            </a:fld>
            <a:endParaRPr lang="fr-FR"/>
          </a:p>
        </p:txBody>
      </p:sp>
      <p:sp>
        <p:nvSpPr>
          <p:cNvPr id="5" name="Espace réservé de la date 4"/>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180704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23850" y="1563688"/>
            <a:ext cx="1182688" cy="28797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658938" y="1563688"/>
            <a:ext cx="1184275" cy="28797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p>
            <a:pPr lvl="0"/>
            <a:fld id="{14E813A0-3626-4200-B1C6-274A9B9AC7EF}" type="slidenum">
              <a:t>‹N°›</a:t>
            </a:fld>
            <a:endParaRPr lang="fr-FR"/>
          </a:p>
        </p:txBody>
      </p:sp>
      <p:sp>
        <p:nvSpPr>
          <p:cNvPr id="6" name="Espace réservé de la date 5"/>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7" name="Espace réservé du pied de page 6"/>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23270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p>
            <a:pPr lvl="0"/>
            <a:fld id="{57E6B651-E263-4146-8414-2BCA3A08F12E}" type="slidenum">
              <a:t>‹N°›</a:t>
            </a:fld>
            <a:endParaRPr lang="fr-FR"/>
          </a:p>
        </p:txBody>
      </p:sp>
      <p:sp>
        <p:nvSpPr>
          <p:cNvPr id="8" name="Espace réservé de la date 7"/>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9" name="Espace réservé du pied de page 8"/>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105476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pPr lvl="0"/>
            <a:fld id="{E41D4B7E-B4F1-48BF-A140-EFA0DA9A0ABF}" type="slidenum">
              <a:t>‹N°›</a:t>
            </a:fld>
            <a:endParaRPr lang="fr-FR"/>
          </a:p>
        </p:txBody>
      </p:sp>
      <p:sp>
        <p:nvSpPr>
          <p:cNvPr id="4" name="Espace réservé de la date 3"/>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5" name="Espace réservé du pied de page 4"/>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403598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lvl="0"/>
            <a:fld id="{9EC2BDF2-C3C2-40EA-A841-5F660D957A1C}" type="slidenum">
              <a:t>‹N°›</a:t>
            </a:fld>
            <a:endParaRPr lang="fr-FR"/>
          </a:p>
        </p:txBody>
      </p:sp>
      <p:sp>
        <p:nvSpPr>
          <p:cNvPr id="3" name="Espace réservé de la date 2"/>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4" name="Espace réservé du pied de page 3"/>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83495994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u numéro de diapositive 4"/>
          <p:cNvSpPr>
            <a:spLocks noGrp="1"/>
          </p:cNvSpPr>
          <p:nvPr>
            <p:ph type="sldNum" sz="quarter" idx="10"/>
          </p:nvPr>
        </p:nvSpPr>
        <p:spPr/>
        <p:txBody>
          <a:bodyPr/>
          <a:lstStyle/>
          <a:p>
            <a:pPr lvl="0"/>
            <a:fld id="{E9520C61-032A-461B-A857-8291F1CBC717}" type="slidenum">
              <a:t>‹N°›</a:t>
            </a:fld>
            <a:endParaRPr lang="fr-FR"/>
          </a:p>
        </p:txBody>
      </p:sp>
      <p:sp>
        <p:nvSpPr>
          <p:cNvPr id="6" name="Espace réservé de la date 5"/>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7" name="Espace réservé du pied de page 6"/>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175389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p>
            <a:pPr lvl="0"/>
            <a:fld id="{246D2364-B32B-4D2F-9CBE-1EA2804ABC64}" type="slidenum">
              <a:t>‹N°›</a:t>
            </a:fld>
            <a:endParaRPr lang="fr-FR"/>
          </a:p>
        </p:txBody>
      </p:sp>
      <p:sp>
        <p:nvSpPr>
          <p:cNvPr id="5" name="Espace réservé de la date 4"/>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1485991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u numéro de diapositive 4"/>
          <p:cNvSpPr>
            <a:spLocks noGrp="1"/>
          </p:cNvSpPr>
          <p:nvPr>
            <p:ph type="sldNum" sz="quarter" idx="10"/>
          </p:nvPr>
        </p:nvSpPr>
        <p:spPr/>
        <p:txBody>
          <a:bodyPr/>
          <a:lstStyle/>
          <a:p>
            <a:pPr lvl="0"/>
            <a:fld id="{27EEE8D7-9C16-4F7B-81B4-5463238E70A1}" type="slidenum">
              <a:t>‹N°›</a:t>
            </a:fld>
            <a:endParaRPr lang="fr-FR"/>
          </a:p>
        </p:txBody>
      </p:sp>
      <p:sp>
        <p:nvSpPr>
          <p:cNvPr id="6" name="Espace réservé de la date 5"/>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7" name="Espace réservé du pied de page 6"/>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738302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p>
            <a:pPr lvl="0"/>
            <a:fld id="{6AC0F3F3-3258-4D99-87E2-8F4FAECDF6AC}" type="slidenum">
              <a:t>‹N°›</a:t>
            </a:fld>
            <a:endParaRPr lang="fr-FR"/>
          </a:p>
        </p:txBody>
      </p:sp>
      <p:sp>
        <p:nvSpPr>
          <p:cNvPr id="5" name="Espace réservé de la date 4"/>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4046520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3688" y="682625"/>
            <a:ext cx="2105025" cy="37607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23850" y="682625"/>
            <a:ext cx="6167438" cy="376078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p>
            <a:pPr lvl="0"/>
            <a:fld id="{F46FA0DA-A7FB-48E5-A2D7-6938E42CB992}" type="slidenum">
              <a:t>‹N°›</a:t>
            </a:fld>
            <a:endParaRPr lang="fr-FR"/>
          </a:p>
        </p:txBody>
      </p:sp>
      <p:sp>
        <p:nvSpPr>
          <p:cNvPr id="5" name="Espace réservé de la date 4"/>
          <p:cNvSpPr>
            <a:spLocks noGrp="1"/>
          </p:cNvSpPr>
          <p:nvPr>
            <p:ph type="dt" sz="half" idx="11"/>
          </p:nvPr>
        </p:nvSpPr>
        <p:spPr/>
        <p:txBody>
          <a:bodyPr/>
          <a:lstStyle/>
          <a:p>
            <a:pPr lvl="0"/>
            <a:fld id="{63105788-4D5E-4BD4-A098-CA77A72D3AA8}"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4166457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u numéro de diapositive 3"/>
          <p:cNvSpPr>
            <a:spLocks noGrp="1"/>
          </p:cNvSpPr>
          <p:nvPr>
            <p:ph type="sldNum" sz="quarter" idx="10"/>
          </p:nvPr>
        </p:nvSpPr>
        <p:spPr/>
        <p:txBody>
          <a:bodyPr/>
          <a:lstStyle/>
          <a:p>
            <a:pPr lvl="0"/>
            <a:fld id="{8A71B81A-1380-494D-907A-CACDF803806C}" type="slidenum">
              <a:t>‹N°›</a:t>
            </a:fld>
            <a:endParaRPr lang="fr-FR"/>
          </a:p>
        </p:txBody>
      </p:sp>
      <p:sp>
        <p:nvSpPr>
          <p:cNvPr id="5" name="Espace réservé de la date 4"/>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806467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p>
            <a:pPr lvl="0"/>
            <a:fld id="{B00E0A6C-1A0A-4BBC-A221-3F08421A62CB}" type="slidenum">
              <a:t>‹N°›</a:t>
            </a:fld>
            <a:endParaRPr lang="fr-FR"/>
          </a:p>
        </p:txBody>
      </p:sp>
      <p:sp>
        <p:nvSpPr>
          <p:cNvPr id="5" name="Espace réservé de la date 4"/>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336097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u numéro de diapositive 3"/>
          <p:cNvSpPr>
            <a:spLocks noGrp="1"/>
          </p:cNvSpPr>
          <p:nvPr>
            <p:ph type="sldNum" sz="quarter" idx="10"/>
          </p:nvPr>
        </p:nvSpPr>
        <p:spPr/>
        <p:txBody>
          <a:bodyPr/>
          <a:lstStyle/>
          <a:p>
            <a:pPr lvl="0"/>
            <a:fld id="{FF09CE51-5B77-474C-A288-12C3694AFD39}" type="slidenum">
              <a:t>‹N°›</a:t>
            </a:fld>
            <a:endParaRPr lang="fr-FR"/>
          </a:p>
        </p:txBody>
      </p:sp>
      <p:sp>
        <p:nvSpPr>
          <p:cNvPr id="5" name="Espace réservé de la date 4"/>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1164184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23850" y="1708150"/>
            <a:ext cx="1182688" cy="28797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658938" y="1708150"/>
            <a:ext cx="1184275" cy="28797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p>
            <a:pPr lvl="0"/>
            <a:fld id="{1D6C0FF0-0BC9-4C47-9F98-6FFD3203FC54}" type="slidenum">
              <a:t>‹N°›</a:t>
            </a:fld>
            <a:endParaRPr lang="fr-FR"/>
          </a:p>
        </p:txBody>
      </p:sp>
      <p:sp>
        <p:nvSpPr>
          <p:cNvPr id="6" name="Espace réservé de la date 5"/>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7" name="Espace réservé du pied de page 6"/>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1935751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p>
            <a:pPr lvl="0"/>
            <a:fld id="{376ACC8B-3B1E-484E-8F14-F71E4278A67B}" type="slidenum">
              <a:t>‹N°›</a:t>
            </a:fld>
            <a:endParaRPr lang="fr-FR"/>
          </a:p>
        </p:txBody>
      </p:sp>
      <p:sp>
        <p:nvSpPr>
          <p:cNvPr id="8" name="Espace réservé de la date 7"/>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9" name="Espace réservé du pied de page 8"/>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579420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pPr lvl="0"/>
            <a:fld id="{6C99B731-914E-445D-8914-2ED98ADF2EDF}" type="slidenum">
              <a:t>‹N°›</a:t>
            </a:fld>
            <a:endParaRPr lang="fr-FR"/>
          </a:p>
        </p:txBody>
      </p:sp>
      <p:sp>
        <p:nvSpPr>
          <p:cNvPr id="4" name="Espace réservé de la date 3"/>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5" name="Espace réservé du pied de page 4"/>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1872975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lvl="0"/>
            <a:fld id="{BD302C12-E255-42E1-9637-B3DE9E757D83}" type="slidenum">
              <a:t>‹N°›</a:t>
            </a:fld>
            <a:endParaRPr lang="fr-FR"/>
          </a:p>
        </p:txBody>
      </p:sp>
      <p:sp>
        <p:nvSpPr>
          <p:cNvPr id="3" name="Espace réservé de la date 2"/>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4" name="Espace réservé du pied de page 3"/>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6147716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u numéro de diapositive 3"/>
          <p:cNvSpPr>
            <a:spLocks noGrp="1"/>
          </p:cNvSpPr>
          <p:nvPr>
            <p:ph type="sldNum" sz="quarter" idx="10"/>
          </p:nvPr>
        </p:nvSpPr>
        <p:spPr/>
        <p:txBody>
          <a:bodyPr/>
          <a:lstStyle/>
          <a:p>
            <a:pPr lvl="0"/>
            <a:fld id="{CDA66161-BFB5-4556-A2F7-1D44F6CEB4EF}" type="slidenum">
              <a:t>‹N°›</a:t>
            </a:fld>
            <a:endParaRPr lang="fr-FR"/>
          </a:p>
        </p:txBody>
      </p:sp>
      <p:sp>
        <p:nvSpPr>
          <p:cNvPr id="5" name="Espace réservé de la date 4"/>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503704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u numéro de diapositive 4"/>
          <p:cNvSpPr>
            <a:spLocks noGrp="1"/>
          </p:cNvSpPr>
          <p:nvPr>
            <p:ph type="sldNum" sz="quarter" idx="10"/>
          </p:nvPr>
        </p:nvSpPr>
        <p:spPr/>
        <p:txBody>
          <a:bodyPr/>
          <a:lstStyle/>
          <a:p>
            <a:pPr lvl="0"/>
            <a:fld id="{4051C8A9-D93C-4472-8964-79357B602FA0}" type="slidenum">
              <a:t>‹N°›</a:t>
            </a:fld>
            <a:endParaRPr lang="fr-FR"/>
          </a:p>
        </p:txBody>
      </p:sp>
      <p:sp>
        <p:nvSpPr>
          <p:cNvPr id="6" name="Espace réservé de la date 5"/>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7" name="Espace réservé du pied de page 6"/>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674874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u numéro de diapositive 4"/>
          <p:cNvSpPr>
            <a:spLocks noGrp="1"/>
          </p:cNvSpPr>
          <p:nvPr>
            <p:ph type="sldNum" sz="quarter" idx="10"/>
          </p:nvPr>
        </p:nvSpPr>
        <p:spPr/>
        <p:txBody>
          <a:bodyPr/>
          <a:lstStyle/>
          <a:p>
            <a:pPr lvl="0"/>
            <a:fld id="{132FBC7C-A3FE-4874-8CCC-A2A06CAE288A}" type="slidenum">
              <a:t>‹N°›</a:t>
            </a:fld>
            <a:endParaRPr lang="fr-FR"/>
          </a:p>
        </p:txBody>
      </p:sp>
      <p:sp>
        <p:nvSpPr>
          <p:cNvPr id="6" name="Espace réservé de la date 5"/>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7" name="Espace réservé du pied de page 6"/>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3819287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p>
            <a:pPr lvl="0"/>
            <a:fld id="{85CCCACF-723D-4E1A-9965-BB09B7E05D82}" type="slidenum">
              <a:t>‹N°›</a:t>
            </a:fld>
            <a:endParaRPr lang="fr-FR"/>
          </a:p>
        </p:txBody>
      </p:sp>
      <p:sp>
        <p:nvSpPr>
          <p:cNvPr id="5" name="Espace réservé de la date 4"/>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409626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3688" y="682625"/>
            <a:ext cx="2105025" cy="39052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23850" y="682625"/>
            <a:ext cx="6167438" cy="39052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p>
            <a:pPr lvl="0"/>
            <a:fld id="{4B7F70D2-1DE9-42EE-8382-318191BFB042}" type="slidenum">
              <a:t>‹N°›</a:t>
            </a:fld>
            <a:endParaRPr lang="fr-FR"/>
          </a:p>
        </p:txBody>
      </p:sp>
      <p:sp>
        <p:nvSpPr>
          <p:cNvPr id="5" name="Espace réservé de la date 4"/>
          <p:cNvSpPr>
            <a:spLocks noGrp="1"/>
          </p:cNvSpPr>
          <p:nvPr>
            <p:ph type="dt" sz="half" idx="11"/>
          </p:nvPr>
        </p:nvSpPr>
        <p:spPr/>
        <p:txBody>
          <a:bodyPr/>
          <a:lstStyle/>
          <a:p>
            <a:pPr lvl="0"/>
            <a:fld id="{64EFBEE9-624B-42BB-9599-590F9FB58177}" type="datetime1">
              <a:rPr lang="fr-FR" smtClean="0"/>
              <a:pPr lvl="0"/>
              <a:t>27/03/2025</a:t>
            </a:fld>
            <a:endParaRPr lang="fr-FR"/>
          </a:p>
        </p:txBody>
      </p:sp>
      <p:sp>
        <p:nvSpPr>
          <p:cNvPr id="6" name="Espace réservé du pied de page 5"/>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75047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23850" y="1249363"/>
            <a:ext cx="4135438" cy="2428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11688" y="1249363"/>
            <a:ext cx="4137025" cy="2428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p>
            <a:pPr lvl="0"/>
            <a:fld id="{BD98C97D-5FB3-4845-8F10-CF9F7CE26233}" type="slidenum">
              <a:t>‹N°›</a:t>
            </a:fld>
            <a:endParaRPr lang="fr-FR"/>
          </a:p>
        </p:txBody>
      </p:sp>
      <p:sp>
        <p:nvSpPr>
          <p:cNvPr id="6" name="Espace réservé de la date 5"/>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7" name="Espace réservé du pied de page 6"/>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22153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p>
            <a:pPr lvl="0"/>
            <a:fld id="{8C726C42-2AF2-4D16-9724-11AF89AB5CE8}" type="slidenum">
              <a:t>‹N°›</a:t>
            </a:fld>
            <a:endParaRPr lang="fr-FR"/>
          </a:p>
        </p:txBody>
      </p:sp>
      <p:sp>
        <p:nvSpPr>
          <p:cNvPr id="8" name="Espace réservé de la date 7"/>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9" name="Espace réservé du pied de page 8"/>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68579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pPr lvl="0"/>
            <a:fld id="{9512ABAA-A7AC-4055-91A4-AE5C7BAFFE78}" type="slidenum">
              <a:t>‹N°›</a:t>
            </a:fld>
            <a:endParaRPr lang="fr-FR"/>
          </a:p>
        </p:txBody>
      </p:sp>
      <p:sp>
        <p:nvSpPr>
          <p:cNvPr id="4" name="Espace réservé de la date 3"/>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5" name="Espace réservé du pied de page 4"/>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354625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lvl="0"/>
            <a:fld id="{3B281951-D8B9-4787-B2BA-42A466BE7F67}" type="slidenum">
              <a:t>‹N°›</a:t>
            </a:fld>
            <a:endParaRPr lang="fr-FR"/>
          </a:p>
        </p:txBody>
      </p:sp>
      <p:sp>
        <p:nvSpPr>
          <p:cNvPr id="3" name="Espace réservé de la date 2"/>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4" name="Espace réservé du pied de page 3"/>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42041921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u numéro de diapositive 4"/>
          <p:cNvSpPr>
            <a:spLocks noGrp="1"/>
          </p:cNvSpPr>
          <p:nvPr>
            <p:ph type="sldNum" sz="quarter" idx="10"/>
          </p:nvPr>
        </p:nvSpPr>
        <p:spPr/>
        <p:txBody>
          <a:bodyPr/>
          <a:lstStyle/>
          <a:p>
            <a:pPr lvl="0"/>
            <a:fld id="{17E33C95-13A6-4439-BA4B-515A719B7078}" type="slidenum">
              <a:t>‹N°›</a:t>
            </a:fld>
            <a:endParaRPr lang="fr-FR"/>
          </a:p>
        </p:txBody>
      </p:sp>
      <p:sp>
        <p:nvSpPr>
          <p:cNvPr id="6" name="Espace réservé de la date 5"/>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7" name="Espace réservé du pied de page 6"/>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37719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u numéro de diapositive 4"/>
          <p:cNvSpPr>
            <a:spLocks noGrp="1"/>
          </p:cNvSpPr>
          <p:nvPr>
            <p:ph type="sldNum" sz="quarter" idx="10"/>
          </p:nvPr>
        </p:nvSpPr>
        <p:spPr/>
        <p:txBody>
          <a:bodyPr/>
          <a:lstStyle/>
          <a:p>
            <a:pPr lvl="0"/>
            <a:fld id="{1E6D7136-BE16-4C57-B116-D60AC6BDCE38}" type="slidenum">
              <a:t>‹N°›</a:t>
            </a:fld>
            <a:endParaRPr lang="fr-FR"/>
          </a:p>
        </p:txBody>
      </p:sp>
      <p:sp>
        <p:nvSpPr>
          <p:cNvPr id="6" name="Espace réservé de la date 5"/>
          <p:cNvSpPr>
            <a:spLocks noGrp="1"/>
          </p:cNvSpPr>
          <p:nvPr>
            <p:ph type="dt" sz="half" idx="11"/>
          </p:nvPr>
        </p:nvSpPr>
        <p:spPr/>
        <p:txBody>
          <a:bodyPr/>
          <a:lstStyle/>
          <a:p>
            <a:pPr lvl="0"/>
            <a:fld id="{70AAA84A-6B74-4BBF-8D4D-7B4A212731F6}" type="datetime1">
              <a:rPr lang="fr-FR" smtClean="0"/>
              <a:pPr lvl="0"/>
              <a:t>27/03/2025</a:t>
            </a:fld>
            <a:endParaRPr lang="fr-FR"/>
          </a:p>
        </p:txBody>
      </p:sp>
      <p:sp>
        <p:nvSpPr>
          <p:cNvPr id="7" name="Espace réservé du pied de page 6"/>
          <p:cNvSpPr>
            <a:spLocks noGrp="1"/>
          </p:cNvSpPr>
          <p:nvPr>
            <p:ph type="ftr" sz="quarter" idx="12"/>
          </p:nvPr>
        </p:nvSpPr>
        <p:spPr/>
        <p:txBody>
          <a:bodyPr/>
          <a:lstStyle/>
          <a:p>
            <a:pPr lvl="0"/>
            <a:r>
              <a:rPr lang="fr-FR"/>
              <a:t>Intitulé de la direction/service</a:t>
            </a:r>
          </a:p>
        </p:txBody>
      </p:sp>
    </p:spTree>
    <p:extLst>
      <p:ext uri="{BB962C8B-B14F-4D97-AF65-F5344CB8AC3E}">
        <p14:creationId xmlns:p14="http://schemas.microsoft.com/office/powerpoint/2010/main" val="233050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nnecteur droit 9"/>
          <p:cNvSpPr/>
          <p:nvPr/>
        </p:nvSpPr>
        <p:spPr>
          <a:xfrm>
            <a:off x="323640" y="4784400"/>
            <a:ext cx="8424720" cy="359"/>
          </a:xfrm>
          <a:prstGeom prst="line">
            <a:avLst/>
          </a:prstGeom>
          <a:noFill/>
          <a:ln w="10080">
            <a:solidFill>
              <a:srgbClr val="000000"/>
            </a:solidFill>
            <a:prstDash val="solid"/>
          </a:ln>
        </p:spPr>
        <p:txBody>
          <a:bodyPr wrap="square" lIns="90000" tIns="45000" rIns="90000" bIns="45000" anchor="t" anchorCtr="1" compatLnSpc="0">
            <a:noAutofit/>
          </a:bodyPr>
          <a:lstStyle/>
          <a:p>
            <a:pPr marL="0" marR="0" lvl="0" indent="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3" name="Connecteur droit 8"/>
          <p:cNvSpPr/>
          <p:nvPr/>
        </p:nvSpPr>
        <p:spPr>
          <a:xfrm>
            <a:off x="360000" y="4784400"/>
            <a:ext cx="8424000" cy="359"/>
          </a:xfrm>
          <a:prstGeom prst="line">
            <a:avLst/>
          </a:prstGeom>
          <a:noFill/>
          <a:ln w="10080">
            <a:solidFill>
              <a:srgbClr val="000000"/>
            </a:solidFill>
            <a:prstDash val="solid"/>
          </a:ln>
        </p:spPr>
        <p:txBody>
          <a:bodyPr wrap="square" lIns="90000" tIns="45000" rIns="90000" bIns="45000" anchor="t" anchorCtr="1" compatLnSpc="0">
            <a:noAutofit/>
          </a:bodyPr>
          <a:lstStyle/>
          <a:p>
            <a:pPr marL="0" marR="0" lvl="0" indent="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4" name="Espace réservé du numéro de diapositive 4"/>
          <p:cNvSpPr txBox="1">
            <a:spLocks noGrp="1"/>
          </p:cNvSpPr>
          <p:nvPr>
            <p:ph type="sldNum" sz="quarter" idx="4"/>
          </p:nvPr>
        </p:nvSpPr>
        <p:spPr>
          <a:xfrm>
            <a:off x="7398720" y="4783679"/>
            <a:ext cx="1349640" cy="359640"/>
          </a:xfrm>
          <a:prstGeom prst="rect">
            <a:avLst/>
          </a:prstGeom>
          <a:noFill/>
          <a:ln>
            <a:noFill/>
          </a:ln>
        </p:spPr>
        <p:txBody>
          <a:bodyPr wrap="square" lIns="0" tIns="0" rIns="0" bIns="0" anchor="ctr" anchorCtr="0">
            <a:noAutofit/>
          </a:bodyPr>
          <a:lstStyle>
            <a:lvl1pPr marL="0" marR="0" lvl="0" indent="0" algn="r" rtl="0" hangingPunct="1">
              <a:lnSpc>
                <a:spcPct val="100000"/>
              </a:lnSpc>
              <a:spcBef>
                <a:spcPts val="0"/>
              </a:spcBef>
              <a:spcAft>
                <a:spcPts val="0"/>
              </a:spcAft>
              <a:buNone/>
              <a:tabLst/>
              <a:defRPr lang="fr-FR" sz="750" b="1" i="0" u="none" strike="noStrike" kern="1200" cap="none" spc="0" baseline="0">
                <a:solidFill>
                  <a:srgbClr val="000000"/>
                </a:solidFill>
                <a:latin typeface="Arial"/>
                <a:ea typeface="Segoe UI" pitchFamily="2"/>
                <a:cs typeface="Tahoma" pitchFamily="2"/>
              </a:defRPr>
            </a:lvl1pPr>
          </a:lstStyle>
          <a:p>
            <a:pPr lvl="0"/>
            <a:fld id="{B30A940A-4740-4CAF-A799-FFF9D8A5ABA6}" type="slidenum">
              <a:t>‹N°›</a:t>
            </a:fld>
            <a:endParaRPr lang="fr-FR"/>
          </a:p>
        </p:txBody>
      </p:sp>
      <p:sp>
        <p:nvSpPr>
          <p:cNvPr id="5" name="Espace réservé de la date 3"/>
          <p:cNvSpPr txBox="1">
            <a:spLocks noGrp="1"/>
          </p:cNvSpPr>
          <p:nvPr>
            <p:ph type="dt" sz="half" idx="2"/>
          </p:nvPr>
        </p:nvSpPr>
        <p:spPr>
          <a:xfrm>
            <a:off x="324000" y="4797720"/>
            <a:ext cx="1169640" cy="345600"/>
          </a:xfrm>
          <a:prstGeom prst="rect">
            <a:avLst/>
          </a:prstGeom>
          <a:noFill/>
          <a:ln>
            <a:noFill/>
          </a:ln>
        </p:spPr>
        <p:txBody>
          <a:bodyPr wrap="square" lIns="0" tIns="0" rIns="0" bIns="0" anchor="ctr" anchorCtr="0">
            <a:noAutofit/>
          </a:bodyPr>
          <a:lstStyle>
            <a:lvl1pPr marL="0" marR="0" lvl="0" indent="0" algn="l" rtl="0" hangingPunct="1">
              <a:lnSpc>
                <a:spcPct val="100000"/>
              </a:lnSpc>
              <a:spcBef>
                <a:spcPts val="0"/>
              </a:spcBef>
              <a:spcAft>
                <a:spcPts val="0"/>
              </a:spcAft>
              <a:buNone/>
              <a:tabLst/>
              <a:defRPr lang="fr-FR" sz="750" b="1" i="0" u="none" strike="noStrike" kern="1200" cap="all" spc="0" baseline="0">
                <a:solidFill>
                  <a:srgbClr val="000000"/>
                </a:solidFill>
                <a:latin typeface="Arial"/>
                <a:ea typeface="Segoe UI" pitchFamily="2"/>
                <a:cs typeface="Tahoma" pitchFamily="2"/>
              </a:defRPr>
            </a:lvl1pPr>
          </a:lstStyle>
          <a:p>
            <a:pPr lvl="0"/>
            <a:fld id="{70AAA84A-6B74-4BBF-8D4D-7B4A212731F6}" type="datetime1">
              <a:rPr lang="fr-FR"/>
              <a:pPr lvl="0"/>
              <a:t>27/03/2025</a:t>
            </a:fld>
            <a:endParaRPr lang="fr-FR"/>
          </a:p>
        </p:txBody>
      </p:sp>
      <p:sp>
        <p:nvSpPr>
          <p:cNvPr id="6" name="Espace réservé du texte 7"/>
          <p:cNvSpPr txBox="1">
            <a:spLocks noGrp="1"/>
          </p:cNvSpPr>
          <p:nvPr>
            <p:ph type="body" idx="1"/>
          </p:nvPr>
        </p:nvSpPr>
        <p:spPr>
          <a:xfrm>
            <a:off x="324000" y="1248840"/>
            <a:ext cx="8424360" cy="242640"/>
          </a:xfrm>
          <a:prstGeom prst="rect">
            <a:avLst/>
          </a:prstGeom>
          <a:noFill/>
          <a:ln>
            <a:noFill/>
          </a:ln>
        </p:spPr>
        <p:txBody>
          <a:bodyPr wrap="square" lIns="0" tIns="0" rIns="0" bIns="0" anchor="t">
            <a:noAutofit/>
          </a:bodyPr>
          <a:lstStyle/>
          <a:p>
            <a:pPr lvl="0"/>
            <a:r>
              <a:rPr lang="fr-FR"/>
              <a:t>Sous-titre</a:t>
            </a:r>
          </a:p>
          <a:p>
            <a:pPr lvl="1"/>
            <a:endParaRPr lang="fr-FR"/>
          </a:p>
        </p:txBody>
      </p:sp>
      <p:sp>
        <p:nvSpPr>
          <p:cNvPr id="7" name="Titre 18"/>
          <p:cNvSpPr txBox="1">
            <a:spLocks noGrp="1"/>
          </p:cNvSpPr>
          <p:nvPr>
            <p:ph type="title"/>
          </p:nvPr>
        </p:nvSpPr>
        <p:spPr>
          <a:xfrm>
            <a:off x="324000" y="682920"/>
            <a:ext cx="8424360" cy="539640"/>
          </a:xfrm>
          <a:prstGeom prst="rect">
            <a:avLst/>
          </a:prstGeom>
          <a:noFill/>
          <a:ln>
            <a:noFill/>
          </a:ln>
        </p:spPr>
        <p:txBody>
          <a:bodyPr wrap="square" lIns="91440" tIns="45720" rIns="91440" bIns="45720" anchor="ctr">
            <a:noAutofit/>
          </a:bodyPr>
          <a:lstStyle/>
          <a:p>
            <a:pPr lvl="0"/>
            <a:r>
              <a:rPr lang="fr-FR"/>
              <a:t>Titre</a:t>
            </a:r>
          </a:p>
        </p:txBody>
      </p:sp>
      <p:sp>
        <p:nvSpPr>
          <p:cNvPr id="8" name="Espace réservé du pied de page 4"/>
          <p:cNvSpPr txBox="1">
            <a:spLocks noGrp="1"/>
          </p:cNvSpPr>
          <p:nvPr>
            <p:ph type="ftr" sz="quarter" idx="3"/>
          </p:nvPr>
        </p:nvSpPr>
        <p:spPr>
          <a:xfrm>
            <a:off x="2868840" y="195480"/>
            <a:ext cx="5879520" cy="359640"/>
          </a:xfrm>
          <a:prstGeom prst="rect">
            <a:avLst/>
          </a:prstGeom>
          <a:noFill/>
          <a:ln>
            <a:noFill/>
          </a:ln>
        </p:spPr>
        <p:txBody>
          <a:bodyPr wrap="square" lIns="0" tIns="0" rIns="0" bIns="0" anchor="ctr" anchorCtr="0">
            <a:noAutofit/>
          </a:bodyPr>
          <a:lstStyle>
            <a:lvl1pPr marL="0" marR="0" lvl="0" indent="0" algn="r" rtl="0" hangingPunct="1">
              <a:lnSpc>
                <a:spcPct val="100000"/>
              </a:lnSpc>
              <a:spcBef>
                <a:spcPts val="0"/>
              </a:spcBef>
              <a:spcAft>
                <a:spcPts val="0"/>
              </a:spcAft>
              <a:buNone/>
              <a:tabLst/>
              <a:defRPr lang="fr-FR" sz="750" b="1" i="0" u="none" strike="noStrike" kern="1200" cap="none" spc="0" baseline="0">
                <a:solidFill>
                  <a:srgbClr val="000000"/>
                </a:solidFill>
                <a:latin typeface="Arial"/>
                <a:ea typeface="Segoe UI" pitchFamily="2"/>
                <a:cs typeface="Tahoma" pitchFamily="2"/>
              </a:defRPr>
            </a:lvl1pPr>
          </a:lstStyle>
          <a:p>
            <a:pPr lvl="0"/>
            <a:r>
              <a:rPr lang="fr-FR"/>
              <a:t>Intitulé de la direction/service</a:t>
            </a:r>
          </a:p>
        </p:txBody>
      </p:sp>
      <p:sp>
        <p:nvSpPr>
          <p:cNvPr id="9" name="Espace réservé du texte 11"/>
          <p:cNvSpPr txBox="1">
            <a:spLocks noGrp="1"/>
          </p:cNvSpPr>
          <p:nvPr>
            <p:ph type="body" sz="quarter" idx="4294967295"/>
          </p:nvPr>
        </p:nvSpPr>
        <p:spPr>
          <a:xfrm>
            <a:off x="324000" y="1707480"/>
            <a:ext cx="8424000" cy="2880000"/>
          </a:xfrm>
          <a:prstGeom prst="rect">
            <a:avLst/>
          </a:prstGeom>
          <a:noFill/>
          <a:ln>
            <a:noFill/>
          </a:ln>
        </p:spPr>
        <p:txBody>
          <a:bodyPr wrap="square" lIns="0" tIns="0" rIns="0" bIns="0" anchor="t">
            <a:noAutofit/>
          </a:body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pic>
        <p:nvPicPr>
          <p:cNvPr id="10" name="Image 9">
            <a:extLst/>
          </p:cNvPr>
          <p:cNvPicPr>
            <a:picLocks noChangeAspect="1"/>
          </p:cNvPicPr>
          <p:nvPr/>
        </p:nvPicPr>
        <p:blipFill>
          <a:blip r:embed="rId13">
            <a:lum/>
            <a:alphaModFix/>
          </a:blip>
          <a:srcRect/>
          <a:stretch>
            <a:fillRect/>
          </a:stretch>
        </p:blipFill>
        <p:spPr>
          <a:xfrm>
            <a:off x="216000" y="144000"/>
            <a:ext cx="956520" cy="5201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14400" marR="0" lvl="0" indent="0" algn="l" rtl="0" hangingPunct="1">
        <a:lnSpc>
          <a:spcPct val="90000"/>
        </a:lnSpc>
        <a:spcBef>
          <a:spcPts val="0"/>
        </a:spcBef>
        <a:spcAft>
          <a:spcPts val="0"/>
        </a:spcAft>
        <a:buNone/>
        <a:tabLst>
          <a:tab pos="14400" algn="l"/>
        </a:tabLst>
        <a:defRPr lang="fr-FR" sz="2500" b="1"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1pPr>
    </p:titleStyle>
    <p:bodyStyle>
      <a:lvl1pPr marL="92160" marR="0" lvl="0" indent="0" algn="l" rtl="0" hangingPunct="1">
        <a:lnSpc>
          <a:spcPct val="100000"/>
        </a:lnSpc>
        <a:spcBef>
          <a:spcPts val="0"/>
        </a:spcBef>
        <a:spcAft>
          <a:spcPts val="499"/>
        </a:spcAft>
        <a:buNone/>
        <a:tabLst>
          <a:tab pos="92160" algn="l"/>
        </a:tabLst>
        <a:defRPr lang="fr-FR" sz="14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1pPr>
      <a:lvl2pPr marL="0" marR="0" lvl="1" indent="0" algn="l" rtl="0" hangingPunct="1">
        <a:lnSpc>
          <a:spcPct val="100000"/>
        </a:lnSpc>
        <a:spcBef>
          <a:spcPts val="601"/>
        </a:spcBef>
        <a:spcAft>
          <a:spcPts val="601"/>
        </a:spcAft>
        <a:buClr>
          <a:srgbClr val="000000"/>
        </a:buClr>
        <a:buSzPct val="100000"/>
        <a:buFont typeface="Arial" pitchFamily="34"/>
        <a:buChar char="•"/>
        <a:tabLst>
          <a:tab pos="0" algn="l"/>
        </a:tabLst>
        <a:defRPr lang="fr-FR" sz="12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2pPr>
      <a:lvl3pPr marL="0" marR="0" lvl="2" indent="0" algn="l" rtl="0" hangingPunct="1">
        <a:lnSpc>
          <a:spcPct val="100000"/>
        </a:lnSpc>
        <a:spcBef>
          <a:spcPts val="99"/>
        </a:spcBef>
        <a:spcAft>
          <a:spcPts val="99"/>
        </a:spcAft>
        <a:buClr>
          <a:srgbClr val="000000"/>
        </a:buClr>
        <a:buSzPct val="100000"/>
        <a:buFont typeface="Wingdings" pitchFamily="2"/>
        <a:buChar char=""/>
        <a:tabLst>
          <a:tab pos="0" algn="l"/>
        </a:tabLst>
        <a:defRPr lang="fr-FR" sz="10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3pPr>
      <a:lvl4pPr marL="0" marR="0" lvl="3" indent="0" algn="l" rtl="0" hangingPunct="1">
        <a:lnSpc>
          <a:spcPct val="100000"/>
        </a:lnSpc>
        <a:spcBef>
          <a:spcPts val="99"/>
        </a:spcBef>
        <a:spcAft>
          <a:spcPts val="99"/>
        </a:spcAft>
        <a:buClr>
          <a:srgbClr val="000000"/>
        </a:buClr>
        <a:buSzPct val="100000"/>
        <a:buFont typeface="Arial" pitchFamily="34"/>
        <a:buChar char="•"/>
        <a:tabLst>
          <a:tab pos="0" algn="l"/>
        </a:tabLst>
        <a:defRPr lang="fr-FR" sz="8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4pPr>
      <a:lvl5pPr marL="0" marR="0" lvl="4" indent="0" algn="l" rtl="0" hangingPunct="1">
        <a:lnSpc>
          <a:spcPct val="100000"/>
        </a:lnSpc>
        <a:spcBef>
          <a:spcPts val="99"/>
        </a:spcBef>
        <a:spcAft>
          <a:spcPts val="99"/>
        </a:spcAft>
        <a:buClr>
          <a:srgbClr val="000000"/>
        </a:buClr>
        <a:buSzPct val="100000"/>
        <a:buFont typeface="Wingdings" pitchFamily="2"/>
        <a:buChar char=""/>
        <a:tabLst>
          <a:tab pos="0" algn="l"/>
        </a:tabLst>
        <a:defRPr lang="fr-FR" sz="7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nnecteur droit 9"/>
          <p:cNvSpPr/>
          <p:nvPr/>
        </p:nvSpPr>
        <p:spPr>
          <a:xfrm>
            <a:off x="323640" y="4784400"/>
            <a:ext cx="8424720" cy="359"/>
          </a:xfrm>
          <a:prstGeom prst="line">
            <a:avLst/>
          </a:prstGeom>
          <a:noFill/>
          <a:ln w="10080">
            <a:solidFill>
              <a:srgbClr val="000000"/>
            </a:solidFill>
            <a:prstDash val="solid"/>
          </a:ln>
        </p:spPr>
        <p:txBody>
          <a:bodyPr wrap="square" lIns="90000" tIns="45000" rIns="90000" bIns="45000" anchor="t" anchorCtr="1" compatLnSpc="0">
            <a:noAutofit/>
          </a:bodyPr>
          <a:lstStyle/>
          <a:p>
            <a:pPr marL="0" marR="0" lvl="0" indent="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3" name="Connecteur droit 8"/>
          <p:cNvSpPr/>
          <p:nvPr/>
        </p:nvSpPr>
        <p:spPr>
          <a:xfrm>
            <a:off x="360000" y="4784400"/>
            <a:ext cx="8424000" cy="359"/>
          </a:xfrm>
          <a:prstGeom prst="line">
            <a:avLst/>
          </a:prstGeom>
          <a:noFill/>
          <a:ln w="10080">
            <a:solidFill>
              <a:srgbClr val="000000"/>
            </a:solidFill>
            <a:prstDash val="solid"/>
          </a:ln>
        </p:spPr>
        <p:txBody>
          <a:bodyPr wrap="square" lIns="90000" tIns="45000" rIns="90000" bIns="45000" anchor="t" anchorCtr="1" compatLnSpc="0">
            <a:noAutofit/>
          </a:bodyPr>
          <a:lstStyle/>
          <a:p>
            <a:pPr marL="0" marR="0" lvl="0" indent="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4" name="Espace réservé du numéro de diapositive 4"/>
          <p:cNvSpPr txBox="1">
            <a:spLocks noGrp="1"/>
          </p:cNvSpPr>
          <p:nvPr>
            <p:ph type="sldNum" sz="quarter" idx="4"/>
          </p:nvPr>
        </p:nvSpPr>
        <p:spPr>
          <a:xfrm>
            <a:off x="7398720" y="4783679"/>
            <a:ext cx="1349640" cy="359640"/>
          </a:xfrm>
          <a:prstGeom prst="rect">
            <a:avLst/>
          </a:prstGeom>
          <a:noFill/>
          <a:ln>
            <a:noFill/>
          </a:ln>
        </p:spPr>
        <p:txBody>
          <a:bodyPr wrap="square" lIns="0" tIns="0" rIns="0" bIns="0" anchor="ctr" anchorCtr="0">
            <a:noAutofit/>
          </a:bodyPr>
          <a:lstStyle>
            <a:lvl1pPr marL="0" marR="0" lvl="0" indent="0" algn="r" rtl="0" hangingPunct="1">
              <a:lnSpc>
                <a:spcPct val="100000"/>
              </a:lnSpc>
              <a:spcBef>
                <a:spcPts val="0"/>
              </a:spcBef>
              <a:spcAft>
                <a:spcPts val="0"/>
              </a:spcAft>
              <a:buNone/>
              <a:tabLst/>
              <a:defRPr lang="fr-FR" sz="750" b="1" i="0" u="none" strike="noStrike" kern="1200" cap="none" spc="0" baseline="0">
                <a:solidFill>
                  <a:srgbClr val="000000"/>
                </a:solidFill>
                <a:latin typeface="Arial"/>
                <a:ea typeface="Segoe UI" pitchFamily="2"/>
                <a:cs typeface="Tahoma" pitchFamily="2"/>
              </a:defRPr>
            </a:lvl1pPr>
          </a:lstStyle>
          <a:p>
            <a:pPr lvl="0"/>
            <a:fld id="{F44DB454-CA98-4F91-927A-812A84A66857}" type="slidenum">
              <a:t>‹N°›</a:t>
            </a:fld>
            <a:endParaRPr lang="fr-FR"/>
          </a:p>
        </p:txBody>
      </p:sp>
      <p:sp>
        <p:nvSpPr>
          <p:cNvPr id="5" name="Espace réservé du texte 7"/>
          <p:cNvSpPr txBox="1">
            <a:spLocks noGrp="1"/>
          </p:cNvSpPr>
          <p:nvPr>
            <p:ph type="body" idx="1"/>
          </p:nvPr>
        </p:nvSpPr>
        <p:spPr>
          <a:xfrm>
            <a:off x="323640" y="1563480"/>
            <a:ext cx="2519640" cy="2880000"/>
          </a:xfrm>
          <a:prstGeom prst="rect">
            <a:avLst/>
          </a:prstGeom>
          <a:noFill/>
          <a:ln>
            <a:noFill/>
          </a:ln>
        </p:spPr>
        <p:txBody>
          <a:bodyPr wrap="square" lIns="0" tIns="0" rIns="0" bIns="0" anchor="t">
            <a:noAutofit/>
          </a:bodyPr>
          <a:lstStyle/>
          <a:p>
            <a:pPr lvl="0"/>
            <a:r>
              <a:rPr lang="fr-FR"/>
              <a:t>Titre de la partie</a:t>
            </a:r>
          </a:p>
          <a:p>
            <a:pPr lvl="1"/>
            <a:r>
              <a:rPr lang="fr-FR"/>
              <a:t>Deuxième niveau</a:t>
            </a:r>
          </a:p>
        </p:txBody>
      </p:sp>
      <p:sp>
        <p:nvSpPr>
          <p:cNvPr id="6" name="Espace réservé du texte 7"/>
          <p:cNvSpPr txBox="1">
            <a:spLocks noGrp="1"/>
          </p:cNvSpPr>
          <p:nvPr>
            <p:ph type="body" sz="quarter" idx="4294967295"/>
          </p:nvPr>
        </p:nvSpPr>
        <p:spPr>
          <a:xfrm>
            <a:off x="3311999" y="1563480"/>
            <a:ext cx="2519640" cy="2860560"/>
          </a:xfrm>
          <a:prstGeom prst="rect">
            <a:avLst/>
          </a:prstGeom>
          <a:noFill/>
          <a:ln>
            <a:noFill/>
          </a:ln>
        </p:spPr>
        <p:txBody>
          <a:bodyPr wrap="square" lIns="0" tIns="0" rIns="0" bIns="0" anchor="t">
            <a:noAutofit/>
          </a:bodyPr>
          <a:lstStyle/>
          <a:p>
            <a:pPr lvl="0"/>
            <a:r>
              <a:rPr lang="fr-FR"/>
              <a:t>Titre de la partie</a:t>
            </a:r>
          </a:p>
          <a:p>
            <a:pPr lvl="1"/>
            <a:r>
              <a:rPr lang="fr-FR"/>
              <a:t>Deuxième niveau</a:t>
            </a:r>
          </a:p>
        </p:txBody>
      </p:sp>
      <p:sp>
        <p:nvSpPr>
          <p:cNvPr id="7" name="Espace réservé du texte 7"/>
          <p:cNvSpPr txBox="1">
            <a:spLocks noGrp="1"/>
          </p:cNvSpPr>
          <p:nvPr>
            <p:ph type="body" sz="quarter" idx="4294967295"/>
          </p:nvPr>
        </p:nvSpPr>
        <p:spPr>
          <a:xfrm>
            <a:off x="6263999" y="1563480"/>
            <a:ext cx="2519640" cy="2860560"/>
          </a:xfrm>
          <a:prstGeom prst="rect">
            <a:avLst/>
          </a:prstGeom>
          <a:noFill/>
          <a:ln>
            <a:noFill/>
          </a:ln>
        </p:spPr>
        <p:txBody>
          <a:bodyPr wrap="square" lIns="0" tIns="0" rIns="0" bIns="0" anchor="t">
            <a:noAutofit/>
          </a:bodyPr>
          <a:lstStyle/>
          <a:p>
            <a:pPr lvl="0"/>
            <a:r>
              <a:rPr lang="fr-FR"/>
              <a:t>Titre de la partie</a:t>
            </a:r>
          </a:p>
          <a:p>
            <a:pPr lvl="1"/>
            <a:r>
              <a:rPr lang="fr-FR"/>
              <a:t>Deuxième niveau</a:t>
            </a:r>
          </a:p>
        </p:txBody>
      </p:sp>
      <p:sp>
        <p:nvSpPr>
          <p:cNvPr id="8" name="Espace réservé de la date 3"/>
          <p:cNvSpPr txBox="1">
            <a:spLocks noGrp="1"/>
          </p:cNvSpPr>
          <p:nvPr>
            <p:ph type="dt" sz="half" idx="2"/>
          </p:nvPr>
        </p:nvSpPr>
        <p:spPr>
          <a:xfrm>
            <a:off x="324000" y="4797720"/>
            <a:ext cx="1209960" cy="345600"/>
          </a:xfrm>
          <a:prstGeom prst="rect">
            <a:avLst/>
          </a:prstGeom>
          <a:noFill/>
          <a:ln>
            <a:noFill/>
          </a:ln>
        </p:spPr>
        <p:txBody>
          <a:bodyPr wrap="square" lIns="0" tIns="0" rIns="0" bIns="0" anchor="ctr" anchorCtr="0">
            <a:noAutofit/>
          </a:bodyPr>
          <a:lstStyle>
            <a:lvl1pPr marL="0" marR="0" lvl="0" indent="0" algn="l" rtl="0" hangingPunct="1">
              <a:lnSpc>
                <a:spcPct val="100000"/>
              </a:lnSpc>
              <a:spcBef>
                <a:spcPts val="0"/>
              </a:spcBef>
              <a:spcAft>
                <a:spcPts val="0"/>
              </a:spcAft>
              <a:buNone/>
              <a:tabLst/>
              <a:defRPr lang="fr-FR" sz="750" b="1" i="0" u="none" strike="noStrike" kern="1200" cap="all" spc="0" baseline="0">
                <a:solidFill>
                  <a:srgbClr val="000000"/>
                </a:solidFill>
                <a:latin typeface="Arial"/>
                <a:ea typeface="Segoe UI" pitchFamily="2"/>
                <a:cs typeface="Tahoma" pitchFamily="2"/>
              </a:defRPr>
            </a:lvl1pPr>
          </a:lstStyle>
          <a:p>
            <a:pPr lvl="0"/>
            <a:fld id="{63105788-4D5E-4BD4-A098-CA77A72D3AA8}" type="datetime1">
              <a:rPr lang="fr-FR"/>
              <a:pPr lvl="0"/>
              <a:t>27/03/2025</a:t>
            </a:fld>
            <a:endParaRPr lang="fr-FR"/>
          </a:p>
        </p:txBody>
      </p:sp>
      <p:sp>
        <p:nvSpPr>
          <p:cNvPr id="9" name="Titre 18"/>
          <p:cNvSpPr txBox="1">
            <a:spLocks noGrp="1"/>
          </p:cNvSpPr>
          <p:nvPr>
            <p:ph type="title"/>
          </p:nvPr>
        </p:nvSpPr>
        <p:spPr>
          <a:xfrm>
            <a:off x="324000" y="682920"/>
            <a:ext cx="8424360" cy="539640"/>
          </a:xfrm>
          <a:prstGeom prst="rect">
            <a:avLst/>
          </a:prstGeom>
          <a:noFill/>
          <a:ln>
            <a:noFill/>
          </a:ln>
        </p:spPr>
        <p:txBody>
          <a:bodyPr wrap="square" lIns="91440" tIns="45720" rIns="91440" bIns="45720" anchor="ctr">
            <a:noAutofit/>
          </a:bodyPr>
          <a:lstStyle/>
          <a:p>
            <a:pPr lvl="0"/>
            <a:r>
              <a:rPr lang="fr-FR"/>
              <a:t>Sommaire</a:t>
            </a:r>
          </a:p>
        </p:txBody>
      </p:sp>
      <p:sp>
        <p:nvSpPr>
          <p:cNvPr id="10" name="Espace réservé du pied de page 4"/>
          <p:cNvSpPr txBox="1">
            <a:spLocks noGrp="1"/>
          </p:cNvSpPr>
          <p:nvPr>
            <p:ph type="ftr" sz="quarter" idx="3"/>
          </p:nvPr>
        </p:nvSpPr>
        <p:spPr>
          <a:xfrm>
            <a:off x="2868840" y="195480"/>
            <a:ext cx="5879520" cy="359640"/>
          </a:xfrm>
          <a:prstGeom prst="rect">
            <a:avLst/>
          </a:prstGeom>
          <a:noFill/>
          <a:ln>
            <a:noFill/>
          </a:ln>
        </p:spPr>
        <p:txBody>
          <a:bodyPr wrap="square" lIns="0" tIns="0" rIns="0" bIns="0" anchor="ctr" anchorCtr="0">
            <a:noAutofit/>
          </a:bodyPr>
          <a:lstStyle>
            <a:lvl1pPr marL="0" marR="0" lvl="0" indent="0" algn="r" rtl="0" hangingPunct="1">
              <a:lnSpc>
                <a:spcPct val="100000"/>
              </a:lnSpc>
              <a:spcBef>
                <a:spcPts val="0"/>
              </a:spcBef>
              <a:spcAft>
                <a:spcPts val="0"/>
              </a:spcAft>
              <a:buNone/>
              <a:tabLst/>
              <a:defRPr lang="fr-FR" sz="750" b="1" i="0" u="none" strike="noStrike" kern="1200" cap="none" spc="0" baseline="0">
                <a:solidFill>
                  <a:srgbClr val="000000"/>
                </a:solidFill>
                <a:latin typeface="Arial"/>
                <a:ea typeface="Segoe UI" pitchFamily="2"/>
                <a:cs typeface="Tahoma" pitchFamily="2"/>
              </a:defRPr>
            </a:lvl1pPr>
          </a:lstStyle>
          <a:p>
            <a:pPr lvl="0"/>
            <a:r>
              <a:rPr lang="fr-FR"/>
              <a:t>Intitulé de la direction/service</a:t>
            </a:r>
          </a:p>
        </p:txBody>
      </p:sp>
      <p:pic>
        <p:nvPicPr>
          <p:cNvPr id="11" name="Image 10">
            <a:extLst/>
          </p:cNvPr>
          <p:cNvPicPr>
            <a:picLocks noChangeAspect="1"/>
          </p:cNvPicPr>
          <p:nvPr/>
        </p:nvPicPr>
        <p:blipFill>
          <a:blip r:embed="rId13">
            <a:lum/>
            <a:alphaModFix/>
          </a:blip>
          <a:srcRect/>
          <a:stretch>
            <a:fillRect/>
          </a:stretch>
        </p:blipFill>
        <p:spPr>
          <a:xfrm>
            <a:off x="216000" y="144000"/>
            <a:ext cx="956520" cy="5201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14400" marR="0" lvl="0" indent="0" algn="l" rtl="0" hangingPunct="1">
        <a:lnSpc>
          <a:spcPct val="90000"/>
        </a:lnSpc>
        <a:spcBef>
          <a:spcPts val="0"/>
        </a:spcBef>
        <a:spcAft>
          <a:spcPts val="0"/>
        </a:spcAft>
        <a:buNone/>
        <a:tabLst>
          <a:tab pos="14400" algn="l"/>
        </a:tabLst>
        <a:defRPr lang="fr-FR" sz="2500" b="1"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1pPr>
    </p:titleStyle>
    <p:bodyStyle>
      <a:lvl1pPr marL="0" marR="0" lvl="0" indent="0" algn="l" rtl="0" hangingPunct="1">
        <a:lnSpc>
          <a:spcPct val="100000"/>
        </a:lnSpc>
        <a:spcBef>
          <a:spcPts val="400"/>
        </a:spcBef>
        <a:spcAft>
          <a:spcPts val="799"/>
        </a:spcAft>
        <a:buClr>
          <a:srgbClr val="000000"/>
        </a:buClr>
        <a:buSzPct val="100000"/>
        <a:buAutoNum type="arabicPeriod"/>
        <a:tabLst/>
        <a:defRPr lang="fr-FR" sz="1400" b="1"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1pPr>
      <a:lvl2pPr marL="0" marR="0" lvl="1" indent="0" algn="l" rtl="0" hangingPunct="1">
        <a:lnSpc>
          <a:spcPct val="100000"/>
        </a:lnSpc>
        <a:spcBef>
          <a:spcPts val="601"/>
        </a:spcBef>
        <a:spcAft>
          <a:spcPts val="799"/>
        </a:spcAft>
        <a:buClr>
          <a:srgbClr val="000000"/>
        </a:buClr>
        <a:buSzPct val="100000"/>
        <a:buAutoNum type="alphaLcPeriod"/>
        <a:tabLst/>
        <a:defRPr lang="fr-FR" sz="12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nnecteur droit 9"/>
          <p:cNvSpPr/>
          <p:nvPr/>
        </p:nvSpPr>
        <p:spPr>
          <a:xfrm>
            <a:off x="323640" y="4784400"/>
            <a:ext cx="8424720" cy="359"/>
          </a:xfrm>
          <a:prstGeom prst="line">
            <a:avLst/>
          </a:prstGeom>
          <a:noFill/>
          <a:ln w="10080">
            <a:solidFill>
              <a:srgbClr val="000000"/>
            </a:solidFill>
            <a:prstDash val="solid"/>
          </a:ln>
        </p:spPr>
        <p:txBody>
          <a:bodyPr wrap="square" lIns="90000" tIns="45000" rIns="90000" bIns="45000" anchor="t" anchorCtr="1" compatLnSpc="0">
            <a:noAutofit/>
          </a:bodyPr>
          <a:lstStyle/>
          <a:p>
            <a:pPr marL="0" marR="0" lvl="0" indent="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3" name="Connecteur droit 8"/>
          <p:cNvSpPr/>
          <p:nvPr/>
        </p:nvSpPr>
        <p:spPr>
          <a:xfrm>
            <a:off x="360000" y="4784400"/>
            <a:ext cx="8424000" cy="359"/>
          </a:xfrm>
          <a:prstGeom prst="line">
            <a:avLst/>
          </a:prstGeom>
          <a:noFill/>
          <a:ln w="10080">
            <a:solidFill>
              <a:srgbClr val="000000"/>
            </a:solidFill>
            <a:prstDash val="solid"/>
          </a:ln>
        </p:spPr>
        <p:txBody>
          <a:bodyPr wrap="square" lIns="90000" tIns="45000" rIns="90000" bIns="45000" anchor="t" anchorCtr="1" compatLnSpc="0">
            <a:noAutofit/>
          </a:bodyPr>
          <a:lstStyle/>
          <a:p>
            <a:pPr marL="0" marR="0" lvl="0" indent="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4" name="Espace réservé du numéro de diapositive 4"/>
          <p:cNvSpPr txBox="1">
            <a:spLocks noGrp="1"/>
          </p:cNvSpPr>
          <p:nvPr>
            <p:ph type="sldNum" sz="quarter" idx="4"/>
          </p:nvPr>
        </p:nvSpPr>
        <p:spPr>
          <a:xfrm>
            <a:off x="7398720" y="4783679"/>
            <a:ext cx="1349640" cy="359640"/>
          </a:xfrm>
          <a:prstGeom prst="rect">
            <a:avLst/>
          </a:prstGeom>
          <a:noFill/>
          <a:ln>
            <a:noFill/>
          </a:ln>
        </p:spPr>
        <p:txBody>
          <a:bodyPr wrap="square" lIns="0" tIns="0" rIns="0" bIns="0" anchor="ctr" anchorCtr="0">
            <a:noAutofit/>
          </a:bodyPr>
          <a:lstStyle>
            <a:lvl1pPr marL="0" marR="0" lvl="0" indent="0" algn="r" rtl="0" hangingPunct="1">
              <a:lnSpc>
                <a:spcPct val="100000"/>
              </a:lnSpc>
              <a:spcBef>
                <a:spcPts val="0"/>
              </a:spcBef>
              <a:spcAft>
                <a:spcPts val="0"/>
              </a:spcAft>
              <a:buNone/>
              <a:tabLst/>
              <a:defRPr lang="fr-FR" sz="750" b="1" i="0" u="none" strike="noStrike" kern="1200" cap="none" spc="0" baseline="0">
                <a:solidFill>
                  <a:srgbClr val="000000"/>
                </a:solidFill>
                <a:latin typeface="Arial"/>
                <a:ea typeface="Segoe UI" pitchFamily="2"/>
                <a:cs typeface="Tahoma" pitchFamily="2"/>
              </a:defRPr>
            </a:lvl1pPr>
          </a:lstStyle>
          <a:p>
            <a:pPr lvl="0"/>
            <a:fld id="{811C1C5E-C9C2-4626-811D-3B90F55EB6F3}" type="slidenum">
              <a:t>‹N°›</a:t>
            </a:fld>
            <a:endParaRPr lang="fr-FR"/>
          </a:p>
        </p:txBody>
      </p:sp>
      <p:sp>
        <p:nvSpPr>
          <p:cNvPr id="5" name="Espace réservé du texte 11"/>
          <p:cNvSpPr txBox="1">
            <a:spLocks noGrp="1"/>
          </p:cNvSpPr>
          <p:nvPr>
            <p:ph type="body" idx="1"/>
          </p:nvPr>
        </p:nvSpPr>
        <p:spPr>
          <a:xfrm>
            <a:off x="323640" y="1707480"/>
            <a:ext cx="2519640" cy="2880000"/>
          </a:xfrm>
          <a:prstGeom prst="rect">
            <a:avLst/>
          </a:prstGeom>
          <a:noFill/>
          <a:ln>
            <a:noFill/>
          </a:ln>
        </p:spPr>
        <p:txBody>
          <a:bodyPr wrap="square" lIns="0" tIns="0" rIns="0" bIns="0" anchor="t">
            <a:noAutofit/>
          </a:body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6" name="Espace réservé de la date 3"/>
          <p:cNvSpPr txBox="1">
            <a:spLocks noGrp="1"/>
          </p:cNvSpPr>
          <p:nvPr>
            <p:ph type="dt" sz="half" idx="2"/>
          </p:nvPr>
        </p:nvSpPr>
        <p:spPr>
          <a:xfrm>
            <a:off x="324000" y="4797720"/>
            <a:ext cx="1209960" cy="345600"/>
          </a:xfrm>
          <a:prstGeom prst="rect">
            <a:avLst/>
          </a:prstGeom>
          <a:noFill/>
          <a:ln>
            <a:noFill/>
          </a:ln>
        </p:spPr>
        <p:txBody>
          <a:bodyPr wrap="square" lIns="0" tIns="0" rIns="0" bIns="0" anchor="ctr" anchorCtr="0">
            <a:noAutofit/>
          </a:bodyPr>
          <a:lstStyle>
            <a:lvl1pPr marL="0" marR="0" lvl="0" indent="0" algn="l" rtl="0" hangingPunct="1">
              <a:lnSpc>
                <a:spcPct val="100000"/>
              </a:lnSpc>
              <a:spcBef>
                <a:spcPts val="0"/>
              </a:spcBef>
              <a:spcAft>
                <a:spcPts val="0"/>
              </a:spcAft>
              <a:buNone/>
              <a:tabLst/>
              <a:defRPr lang="fr-FR" sz="750" b="1" i="0" u="none" strike="noStrike" kern="1200" cap="all" spc="0" baseline="0">
                <a:solidFill>
                  <a:srgbClr val="000000"/>
                </a:solidFill>
                <a:latin typeface="Arial"/>
                <a:ea typeface="Segoe UI" pitchFamily="2"/>
                <a:cs typeface="Tahoma" pitchFamily="2"/>
              </a:defRPr>
            </a:lvl1pPr>
          </a:lstStyle>
          <a:p>
            <a:pPr lvl="0"/>
            <a:fld id="{64EFBEE9-624B-42BB-9599-590F9FB58177}" type="datetime1">
              <a:rPr lang="fr-FR"/>
              <a:pPr lvl="0"/>
              <a:t>27/03/2025</a:t>
            </a:fld>
            <a:endParaRPr lang="fr-FR"/>
          </a:p>
        </p:txBody>
      </p:sp>
      <p:sp>
        <p:nvSpPr>
          <p:cNvPr id="7" name="Espace réservé du texte 7"/>
          <p:cNvSpPr txBox="1">
            <a:spLocks noGrp="1"/>
          </p:cNvSpPr>
          <p:nvPr>
            <p:ph type="body" sz="quarter" idx="4294967295"/>
          </p:nvPr>
        </p:nvSpPr>
        <p:spPr>
          <a:xfrm>
            <a:off x="324000" y="1248840"/>
            <a:ext cx="8424360" cy="242640"/>
          </a:xfrm>
          <a:prstGeom prst="rect">
            <a:avLst/>
          </a:prstGeom>
          <a:noFill/>
          <a:ln>
            <a:noFill/>
          </a:ln>
        </p:spPr>
        <p:txBody>
          <a:bodyPr wrap="square" lIns="0" tIns="0" rIns="0" bIns="0" anchor="t">
            <a:noAutofit/>
          </a:bodyPr>
          <a:lstStyle/>
          <a:p>
            <a:pPr lvl="0"/>
            <a:r>
              <a:rPr lang="fr-FR"/>
              <a:t>Sous-titre</a:t>
            </a:r>
          </a:p>
          <a:p>
            <a:pPr lvl="0"/>
            <a:endParaRPr lang="fr-FR"/>
          </a:p>
        </p:txBody>
      </p:sp>
      <p:sp>
        <p:nvSpPr>
          <p:cNvPr id="8" name="Titre 18"/>
          <p:cNvSpPr txBox="1">
            <a:spLocks noGrp="1"/>
          </p:cNvSpPr>
          <p:nvPr>
            <p:ph type="title"/>
          </p:nvPr>
        </p:nvSpPr>
        <p:spPr>
          <a:xfrm>
            <a:off x="324000" y="682920"/>
            <a:ext cx="8424360" cy="539640"/>
          </a:xfrm>
          <a:prstGeom prst="rect">
            <a:avLst/>
          </a:prstGeom>
          <a:noFill/>
          <a:ln>
            <a:noFill/>
          </a:ln>
        </p:spPr>
        <p:txBody>
          <a:bodyPr wrap="square" lIns="91440" tIns="45720" rIns="91440" bIns="45720" anchor="ctr">
            <a:noAutofit/>
          </a:bodyPr>
          <a:lstStyle/>
          <a:p>
            <a:pPr lvl="0"/>
            <a:r>
              <a:rPr lang="fr-FR"/>
              <a:t>Titre</a:t>
            </a:r>
          </a:p>
        </p:txBody>
      </p:sp>
      <p:sp>
        <p:nvSpPr>
          <p:cNvPr id="9" name="Espace réservé du pied de page 4"/>
          <p:cNvSpPr txBox="1">
            <a:spLocks noGrp="1"/>
          </p:cNvSpPr>
          <p:nvPr>
            <p:ph type="ftr" sz="quarter" idx="3"/>
          </p:nvPr>
        </p:nvSpPr>
        <p:spPr>
          <a:xfrm>
            <a:off x="2868840" y="195480"/>
            <a:ext cx="5879520" cy="359640"/>
          </a:xfrm>
          <a:prstGeom prst="rect">
            <a:avLst/>
          </a:prstGeom>
          <a:noFill/>
          <a:ln>
            <a:noFill/>
          </a:ln>
        </p:spPr>
        <p:txBody>
          <a:bodyPr wrap="square" lIns="0" tIns="0" rIns="0" bIns="0" anchor="ctr" anchorCtr="0">
            <a:noAutofit/>
          </a:bodyPr>
          <a:lstStyle>
            <a:lvl1pPr marL="0" marR="0" lvl="0" indent="0" algn="r" rtl="0" hangingPunct="1">
              <a:lnSpc>
                <a:spcPct val="100000"/>
              </a:lnSpc>
              <a:spcBef>
                <a:spcPts val="0"/>
              </a:spcBef>
              <a:spcAft>
                <a:spcPts val="0"/>
              </a:spcAft>
              <a:buNone/>
              <a:tabLst/>
              <a:defRPr lang="fr-FR" sz="750" b="1" i="0" u="none" strike="noStrike" kern="1200" cap="none" spc="0" baseline="0">
                <a:solidFill>
                  <a:srgbClr val="000000"/>
                </a:solidFill>
                <a:latin typeface="Arial"/>
                <a:ea typeface="Segoe UI" pitchFamily="2"/>
                <a:cs typeface="Tahoma" pitchFamily="2"/>
              </a:defRPr>
            </a:lvl1pPr>
          </a:lstStyle>
          <a:p>
            <a:pPr lvl="0"/>
            <a:r>
              <a:rPr lang="fr-FR"/>
              <a:t>Intitulé de la direction/service</a:t>
            </a:r>
          </a:p>
        </p:txBody>
      </p:sp>
      <p:sp>
        <p:nvSpPr>
          <p:cNvPr id="10" name="Espace réservé pour une image  7"/>
          <p:cNvSpPr txBox="1">
            <a:spLocks noGrp="1"/>
          </p:cNvSpPr>
          <p:nvPr>
            <p:ph type="body" sz="quarter" idx="4294967295"/>
          </p:nvPr>
        </p:nvSpPr>
        <p:spPr>
          <a:xfrm>
            <a:off x="3131999" y="1707480"/>
            <a:ext cx="5616360" cy="2880000"/>
          </a:xfrm>
          <a:prstGeom prst="rect">
            <a:avLst/>
          </a:prstGeom>
          <a:noFill/>
          <a:ln>
            <a:noFill/>
          </a:ln>
        </p:spPr>
        <p:txBody>
          <a:bodyPr wrap="square" lIns="90000" tIns="45000" rIns="90000" bIns="45000" anchor="t">
            <a:noAutofit/>
          </a:bodyPr>
          <a:lstStyle/>
          <a:p>
            <a:pPr lvl="0"/>
            <a:r>
              <a:rPr lang="fr-FR"/>
              <a:t>Cliquez sur l'icône pour ajouter une image</a:t>
            </a:r>
          </a:p>
        </p:txBody>
      </p:sp>
      <p:pic>
        <p:nvPicPr>
          <p:cNvPr id="11" name="Image 10">
            <a:extLst/>
          </p:cNvPr>
          <p:cNvPicPr>
            <a:picLocks noChangeAspect="1"/>
          </p:cNvPicPr>
          <p:nvPr/>
        </p:nvPicPr>
        <p:blipFill>
          <a:blip r:embed="rId13">
            <a:lum/>
            <a:alphaModFix/>
          </a:blip>
          <a:srcRect/>
          <a:stretch>
            <a:fillRect/>
          </a:stretch>
        </p:blipFill>
        <p:spPr>
          <a:xfrm>
            <a:off x="216000" y="144000"/>
            <a:ext cx="956520" cy="5201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14400" marR="0" lvl="0" indent="0" algn="l" rtl="0" hangingPunct="1">
        <a:lnSpc>
          <a:spcPct val="90000"/>
        </a:lnSpc>
        <a:spcBef>
          <a:spcPts val="0"/>
        </a:spcBef>
        <a:spcAft>
          <a:spcPts val="0"/>
        </a:spcAft>
        <a:buNone/>
        <a:tabLst>
          <a:tab pos="14400" algn="l"/>
        </a:tabLst>
        <a:defRPr lang="fr-FR" sz="2500" b="1"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1pPr>
    </p:titleStyle>
    <p:bodyStyle>
      <a:lvl1pPr marL="0" marR="0" lvl="0" indent="0" algn="l" rtl="0" hangingPunct="1">
        <a:lnSpc>
          <a:spcPct val="100000"/>
        </a:lnSpc>
        <a:spcBef>
          <a:spcPts val="0"/>
        </a:spcBef>
        <a:spcAft>
          <a:spcPts val="0"/>
        </a:spcAft>
        <a:buNone/>
        <a:tabLst/>
        <a:defRPr lang="fr-FR" sz="18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1pPr>
      <a:lvl2pPr marL="0" marR="0" lvl="0" indent="95400" algn="l" rtl="0" hangingPunct="1">
        <a:lnSpc>
          <a:spcPct val="100000"/>
        </a:lnSpc>
        <a:spcBef>
          <a:spcPts val="400"/>
        </a:spcBef>
        <a:spcAft>
          <a:spcPts val="799"/>
        </a:spcAft>
        <a:buNone/>
        <a:tabLst>
          <a:tab pos="0" algn="l"/>
        </a:tabLst>
        <a:defRPr lang="fr-FR" sz="1500" b="1" i="0" u="none" strike="noStrike" kern="1200" cap="none" spc="0" baseline="0">
          <a:ln>
            <a:noFill/>
          </a:ln>
          <a:solidFill>
            <a:srgbClr val="808080"/>
          </a:solidFill>
          <a:highlight>
            <a:scrgbClr r="0" g="0" b="0">
              <a:alpha val="0"/>
            </a:scrgbClr>
          </a:highlight>
          <a:latin typeface="Arial"/>
          <a:ea typeface="Microsoft YaHei" pitchFamily="2"/>
          <a:cs typeface="Arial" pitchFamily="2"/>
        </a:defRPr>
      </a:lvl2pPr>
      <a:lvl3pPr marL="0" marR="0" lvl="2" indent="0" algn="l" rtl="0" hangingPunct="1">
        <a:lnSpc>
          <a:spcPct val="100000"/>
        </a:lnSpc>
        <a:spcBef>
          <a:spcPts val="99"/>
        </a:spcBef>
        <a:spcAft>
          <a:spcPts val="99"/>
        </a:spcAft>
        <a:buSzPct val="45000"/>
        <a:buFont typeface="StarSymbol"/>
        <a:buChar char="●"/>
        <a:tabLst>
          <a:tab pos="0" algn="l"/>
        </a:tabLst>
        <a:defRPr lang="fr-FR" sz="10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3pPr>
      <a:lvl4pPr marL="0" marR="0" lvl="3" indent="0" algn="l" rtl="0" hangingPunct="1">
        <a:lnSpc>
          <a:spcPct val="100000"/>
        </a:lnSpc>
        <a:spcBef>
          <a:spcPts val="99"/>
        </a:spcBef>
        <a:spcAft>
          <a:spcPts val="99"/>
        </a:spcAft>
        <a:buSzPct val="75000"/>
        <a:buFont typeface="StarSymbol"/>
        <a:buChar char="–"/>
        <a:tabLst>
          <a:tab pos="0" algn="l"/>
        </a:tabLst>
        <a:defRPr lang="fr-FR" sz="8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4pPr>
      <a:lvl5pPr marL="0" marR="0" lvl="4" indent="0" algn="l" rtl="0" hangingPunct="1">
        <a:lnSpc>
          <a:spcPct val="100000"/>
        </a:lnSpc>
        <a:spcBef>
          <a:spcPts val="99"/>
        </a:spcBef>
        <a:spcAft>
          <a:spcPts val="99"/>
        </a:spcAft>
        <a:buSzPct val="45000"/>
        <a:buFont typeface="StarSymbol"/>
        <a:buChar char="●"/>
        <a:tabLst>
          <a:tab pos="0" algn="l"/>
        </a:tabLst>
        <a:defRPr lang="fr-FR" sz="7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hyperlink" Target="mailto:pp-dupa-sdpses-bapps-dbt@interieur.gouv.fr"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5" name="Titre 4"/>
          <p:cNvSpPr txBox="1">
            <a:spLocks noGrp="1"/>
          </p:cNvSpPr>
          <p:nvPr>
            <p:ph type="title" idx="4294967295"/>
          </p:nvPr>
        </p:nvSpPr>
        <p:spPr>
          <a:xfrm>
            <a:off x="324000" y="682919"/>
            <a:ext cx="8424360" cy="3733294"/>
          </a:xfrm>
          <a:ln/>
        </p:spPr>
        <p:style>
          <a:lnRef idx="2">
            <a:schemeClr val="accent5">
              <a:shade val="50000"/>
            </a:schemeClr>
          </a:lnRef>
          <a:fillRef idx="1">
            <a:schemeClr val="accent5"/>
          </a:fillRef>
          <a:effectRef idx="0">
            <a:schemeClr val="accent5"/>
          </a:effectRef>
          <a:fontRef idx="minor">
            <a:schemeClr val="lt1"/>
          </a:fontRef>
        </p:style>
        <p:txBody>
          <a:bodyPr/>
          <a:lstStyle/>
          <a:p>
            <a:pPr algn="ctr">
              <a:lnSpc>
                <a:spcPct val="100000"/>
              </a:lnSpc>
              <a:tabLst/>
            </a:pPr>
            <a:r>
              <a:rPr lang="fr-FR" sz="1800" b="0" dirty="0"/>
              <a:t/>
            </a:r>
            <a:br>
              <a:rPr lang="fr-FR" sz="1800" b="0" dirty="0"/>
            </a:br>
            <a:r>
              <a:rPr lang="fr-FR" sz="2000" dirty="0">
                <a:latin typeface="Marianne" panose="02000000000000000000" pitchFamily="50" charset="0"/>
              </a:rPr>
              <a:t>Réunion d’information sur les déclarations des licences</a:t>
            </a:r>
            <a:br>
              <a:rPr lang="fr-FR" sz="2000" dirty="0">
                <a:latin typeface="Marianne" panose="02000000000000000000" pitchFamily="50" charset="0"/>
              </a:rPr>
            </a:br>
            <a:r>
              <a:rPr lang="fr-FR" sz="2000" dirty="0">
                <a:latin typeface="Marianne" panose="02000000000000000000" pitchFamily="50" charset="0"/>
              </a:rPr>
              <a:t/>
            </a:r>
            <a:br>
              <a:rPr lang="fr-FR" sz="2000" dirty="0">
                <a:latin typeface="Marianne" panose="02000000000000000000" pitchFamily="50" charset="0"/>
              </a:rPr>
            </a:br>
            <a:r>
              <a:rPr lang="fr-FR" sz="2000" dirty="0">
                <a:latin typeface="Marianne" panose="02000000000000000000" pitchFamily="50" charset="0"/>
              </a:rPr>
              <a:t/>
            </a:r>
            <a:br>
              <a:rPr lang="fr-FR" sz="2000" dirty="0">
                <a:latin typeface="Marianne" panose="02000000000000000000" pitchFamily="50" charset="0"/>
              </a:rPr>
            </a:br>
            <a:r>
              <a:rPr lang="fr-FR" sz="1500" b="0" u="sng" dirty="0">
                <a:latin typeface="Marianne" panose="02000000000000000000" pitchFamily="50" charset="0"/>
              </a:rPr>
              <a:t>Vendredi 14 </a:t>
            </a:r>
            <a:r>
              <a:rPr lang="fr-FR" sz="1500" b="0" u="sng" dirty="0" smtClean="0">
                <a:latin typeface="Marianne" panose="02000000000000000000" pitchFamily="50" charset="0"/>
              </a:rPr>
              <a:t>mars 2025 </a:t>
            </a:r>
            <a:endParaRPr lang="fr-FR" sz="1500" b="0" u="sng" dirty="0">
              <a:latin typeface="Marianne" panose="02000000000000000000" pitchFamily="50" charset="0"/>
            </a:endParaRPr>
          </a:p>
        </p:txBody>
      </p:sp>
      <p:sp>
        <p:nvSpPr>
          <p:cNvPr id="6" name="Espace réservé du pied de page 2"/>
          <p:cNvSpPr txBox="1">
            <a:spLocks noGrp="1"/>
          </p:cNvSpPr>
          <p:nvPr>
            <p:ph type="ftr" sz="quarter" idx="9"/>
          </p:nvPr>
        </p:nvSpPr>
        <p:spPr>
          <a:xfrm>
            <a:off x="2868840" y="195480"/>
            <a:ext cx="5879520" cy="359640"/>
          </a:xfrm>
          <a:prstGeom prst="rect">
            <a:avLst/>
          </a:prstGeom>
          <a:noFill/>
          <a:ln>
            <a:noFill/>
          </a:ln>
        </p:spPr>
        <p:txBody>
          <a:bodyPr wrap="square" lIns="0" tIns="0" rIns="0" bIns="0" anchor="ctr" anchorCtr="0">
            <a:noAutofit/>
          </a:bodyPr>
          <a:lstStyle/>
          <a:p>
            <a:pPr lvl="0" algn="r"/>
            <a:r>
              <a:rPr lang="fr-FR" sz="750" b="1" dirty="0">
                <a:solidFill>
                  <a:srgbClr val="000000"/>
                </a:solidFill>
                <a:latin typeface="Arial"/>
                <a:cs typeface="Tahoma" pitchFamily="2"/>
              </a:rPr>
              <a:t>Bureau des actions de prévention et de protection sanitaires (BAPPS)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9"/>
          <p:cNvSpPr txBox="1">
            <a:spLocks noGrp="1"/>
          </p:cNvSpPr>
          <p:nvPr>
            <p:ph type="body" idx="4294967295"/>
          </p:nvPr>
        </p:nvSpPr>
        <p:spPr>
          <a:xfrm>
            <a:off x="324000" y="1482412"/>
            <a:ext cx="8424360" cy="326067"/>
          </a:xfrm>
        </p:spPr>
        <p:txBody>
          <a:bodyPr/>
          <a:lstStyle/>
          <a:p>
            <a:pPr lvl="0">
              <a:lnSpc>
                <a:spcPct val="90000"/>
              </a:lnSpc>
              <a:spcBef>
                <a:spcPts val="1000"/>
              </a:spcBef>
              <a:defRPr/>
            </a:pPr>
            <a:endParaRPr lang="fr-FR" sz="1100" dirty="0">
              <a:solidFill>
                <a:sysClr val="windowText" lastClr="000000"/>
              </a:solidFill>
              <a:latin typeface="Marianne" panose="02000000000000000000" pitchFamily="50" charset="0"/>
            </a:endParaRPr>
          </a:p>
          <a:p>
            <a:pPr lvl="0" algn="just">
              <a:lnSpc>
                <a:spcPct val="90000"/>
              </a:lnSpc>
              <a:spcBef>
                <a:spcPts val="1000"/>
              </a:spcBef>
              <a:defRPr/>
            </a:pPr>
            <a:r>
              <a:rPr lang="fr-FR" sz="1100" dirty="0">
                <a:solidFill>
                  <a:sysClr val="windowText" lastClr="000000"/>
                </a:solidFill>
                <a:latin typeface="Marianne" panose="02000000000000000000" pitchFamily="50" charset="0"/>
              </a:rPr>
              <a:t>La préfecture de </a:t>
            </a:r>
            <a:r>
              <a:rPr lang="fr-FR" sz="1100" dirty="0">
                <a:solidFill>
                  <a:schemeClr val="tx1"/>
                </a:solidFill>
                <a:latin typeface="Marianne" panose="02000000000000000000" pitchFamily="50" charset="0"/>
              </a:rPr>
              <a:t>P</a:t>
            </a:r>
            <a:r>
              <a:rPr lang="fr-FR" sz="1100" dirty="0">
                <a:solidFill>
                  <a:sysClr val="windowText" lastClr="000000"/>
                </a:solidFill>
                <a:latin typeface="Marianne" panose="02000000000000000000" pitchFamily="50" charset="0"/>
              </a:rPr>
              <a:t>olice de Paris s’assure enfin du respect des règles fixées par les dispositions du code de la santé publique sur les zones protégées et celles déterminées par le préfet de </a:t>
            </a:r>
            <a:r>
              <a:rPr lang="fr-FR" sz="1100" dirty="0">
                <a:solidFill>
                  <a:schemeClr val="tx1"/>
                </a:solidFill>
                <a:latin typeface="Marianne" panose="02000000000000000000" pitchFamily="50" charset="0"/>
              </a:rPr>
              <a:t>P</a:t>
            </a:r>
            <a:r>
              <a:rPr lang="fr-FR" sz="1100" dirty="0">
                <a:solidFill>
                  <a:sysClr val="windowText" lastClr="000000"/>
                </a:solidFill>
                <a:latin typeface="Marianne" panose="02000000000000000000" pitchFamily="50" charset="0"/>
              </a:rPr>
              <a:t>olice pour réguler la concentration des débits de boissons dans certains quartiers de Paris. </a:t>
            </a:r>
          </a:p>
          <a:p>
            <a:pPr lvl="0" algn="just">
              <a:lnSpc>
                <a:spcPct val="90000"/>
              </a:lnSpc>
              <a:spcBef>
                <a:spcPts val="1000"/>
              </a:spcBef>
              <a:defRPr/>
            </a:pPr>
            <a:r>
              <a:rPr lang="fr-FR" sz="1100" dirty="0">
                <a:solidFill>
                  <a:sysClr val="windowText" lastClr="000000"/>
                </a:solidFill>
                <a:latin typeface="Marianne" panose="02000000000000000000" pitchFamily="50" charset="0"/>
              </a:rPr>
              <a:t>A cette fin, elle saisit les services de police aux fins de vérification du respect de ces règles en cas de déclarations de licences 3 et 4.  A l’issue, et en cas de non respect de la réglementation, un courrier est transmis au déclarant </a:t>
            </a:r>
            <a:r>
              <a:rPr lang="fr-FR" sz="1100" dirty="0">
                <a:solidFill>
                  <a:schemeClr val="tx1"/>
                </a:solidFill>
                <a:latin typeface="Marianne" panose="02000000000000000000" pitchFamily="50" charset="0"/>
              </a:rPr>
              <a:t>l’informant de la non-conformité à la réglementation de l’exploitation de la licence à l’adresse déclarée.</a:t>
            </a:r>
          </a:p>
          <a:p>
            <a:pPr algn="just">
              <a:spcBef>
                <a:spcPts val="1417"/>
              </a:spcBef>
            </a:pPr>
            <a:r>
              <a:rPr lang="fr-FR" sz="1100" dirty="0" smtClean="0">
                <a:latin typeface="Marianne" panose="02000000000000000000" pitchFamily="50" charset="0"/>
              </a:rPr>
              <a:t>Informés </a:t>
            </a:r>
            <a:r>
              <a:rPr lang="fr-FR" sz="1100" dirty="0">
                <a:latin typeface="Marianne" panose="02000000000000000000" pitchFamily="50" charset="0"/>
              </a:rPr>
              <a:t>de la non-conformité de l’exploitation de la </a:t>
            </a:r>
            <a:r>
              <a:rPr lang="fr-FR" sz="1100" dirty="0" smtClean="0">
                <a:latin typeface="Marianne" panose="02000000000000000000" pitchFamily="50" charset="0"/>
              </a:rPr>
              <a:t>licence, les services de police peuvent </a:t>
            </a:r>
            <a:r>
              <a:rPr lang="fr-FR" sz="1100" dirty="0">
                <a:latin typeface="Marianne" panose="02000000000000000000" pitchFamily="50" charset="0"/>
              </a:rPr>
              <a:t>procéder à des contrôles administratifs de l’établissement. En cas de constat de l’exploitation d’une licence 3 ou 4, une fermeture de l’établissement pourra être prononcée en application des dispositions du 1° de l’article L. 3332-15 du CSP.</a:t>
            </a:r>
          </a:p>
          <a:p>
            <a:pPr>
              <a:spcBef>
                <a:spcPts val="1417"/>
              </a:spcBef>
            </a:pPr>
            <a:endParaRPr lang="fr-FR" sz="1400" dirty="0"/>
          </a:p>
        </p:txBody>
      </p:sp>
      <p:sp>
        <p:nvSpPr>
          <p:cNvPr id="6" name="Titre 8"/>
          <p:cNvSpPr txBox="1">
            <a:spLocks noGrp="1"/>
          </p:cNvSpPr>
          <p:nvPr>
            <p:ph type="title" idx="4294967295"/>
          </p:nvPr>
        </p:nvSpPr>
        <p:spPr>
          <a:xfrm>
            <a:off x="324000" y="682920"/>
            <a:ext cx="8424360" cy="539640"/>
          </a:xfrm>
          <a:solidFill>
            <a:schemeClr val="accent1">
              <a:lumMod val="20000"/>
              <a:lumOff val="80000"/>
            </a:schemeClr>
          </a:solidFill>
        </p:spPr>
        <p:txBody>
          <a:bodyPr/>
          <a:lstStyle/>
          <a:p>
            <a:pPr algn="ctr">
              <a:lnSpc>
                <a:spcPct val="100000"/>
              </a:lnSpc>
              <a:tabLst/>
            </a:pPr>
            <a:r>
              <a:rPr lang="fr-FR" sz="1800" dirty="0">
                <a:latin typeface="Marianne" panose="02000000000000000000" pitchFamily="50" charset="0"/>
              </a:rPr>
              <a:t>Le contrôle exercé par le préfet de </a:t>
            </a:r>
            <a:r>
              <a:rPr lang="fr-FR" sz="1800" dirty="0">
                <a:solidFill>
                  <a:schemeClr val="tx1"/>
                </a:solidFill>
                <a:latin typeface="Marianne" panose="02000000000000000000" pitchFamily="50" charset="0"/>
              </a:rPr>
              <a:t>P</a:t>
            </a:r>
            <a:r>
              <a:rPr lang="fr-FR" sz="1800" dirty="0">
                <a:latin typeface="Marianne" panose="02000000000000000000" pitchFamily="50" charset="0"/>
              </a:rPr>
              <a:t>olice de Paris</a:t>
            </a:r>
            <a:endParaRPr lang="fr-FR" sz="1800" i="1" dirty="0">
              <a:latin typeface="Marianne" panose="02000000000000000000" pitchFamily="50" charset="0"/>
            </a:endParaRPr>
          </a:p>
        </p:txBody>
      </p:sp>
      <p:sp>
        <p:nvSpPr>
          <p:cNvPr id="7" name="Espace réservé du pied de page 7"/>
          <p:cNvSpPr txBox="1">
            <a:spLocks noGrp="1"/>
          </p:cNvSpPr>
          <p:nvPr>
            <p:ph type="ftr" sz="quarter" idx="4294967295"/>
          </p:nvPr>
        </p:nvSpPr>
        <p:spPr>
          <a:xfrm>
            <a:off x="2868840" y="195480"/>
            <a:ext cx="5879520" cy="359640"/>
          </a:xfrm>
          <a:prstGeom prst="rect">
            <a:avLst/>
          </a:prstGeom>
          <a:noFill/>
          <a:ln>
            <a:noFill/>
          </a:ln>
        </p:spPr>
        <p:txBody>
          <a:bodyPr wrap="square" lIns="0" tIns="0" rIns="0" bIns="0" anchor="ctr" anchorCtr="0">
            <a:noAutofit/>
          </a:bodyPr>
          <a:lstStyle/>
          <a:p>
            <a:pPr lvl="0"/>
            <a:r>
              <a:rPr lang="fr-FR" dirty="0"/>
              <a:t>Bureau des actions de prévention et de protection sanitaires (BAPPS)</a:t>
            </a:r>
          </a:p>
        </p:txBody>
      </p:sp>
    </p:spTree>
    <p:extLst>
      <p:ext uri="{BB962C8B-B14F-4D97-AF65-F5344CB8AC3E}">
        <p14:creationId xmlns:p14="http://schemas.microsoft.com/office/powerpoint/2010/main" val="3340507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9"/>
          <p:cNvSpPr txBox="1">
            <a:spLocks noGrp="1"/>
          </p:cNvSpPr>
          <p:nvPr>
            <p:ph type="body" idx="4294967295"/>
          </p:nvPr>
        </p:nvSpPr>
        <p:spPr>
          <a:xfrm>
            <a:off x="324000" y="1482412"/>
            <a:ext cx="8424360" cy="326067"/>
          </a:xfrm>
        </p:spPr>
        <p:txBody>
          <a:bodyPr/>
          <a:lstStyle/>
          <a:p>
            <a:pPr lvl="0">
              <a:lnSpc>
                <a:spcPct val="90000"/>
              </a:lnSpc>
              <a:spcBef>
                <a:spcPts val="1000"/>
              </a:spcBef>
              <a:defRPr/>
            </a:pPr>
            <a:r>
              <a:rPr lang="fr-FR" sz="1100" dirty="0" smtClean="0">
                <a:solidFill>
                  <a:sysClr val="windowText" lastClr="000000"/>
                </a:solidFill>
                <a:latin typeface="Marianne" panose="02000000000000000000" pitchFamily="50" charset="0"/>
              </a:rPr>
              <a:t>Sur les questions relatives à l'exploitation </a:t>
            </a:r>
            <a:r>
              <a:rPr lang="fr-FR" sz="1100" dirty="0">
                <a:solidFill>
                  <a:sysClr val="windowText" lastClr="000000"/>
                </a:solidFill>
                <a:latin typeface="Marianne" panose="02000000000000000000" pitchFamily="50" charset="0"/>
              </a:rPr>
              <a:t>d'une </a:t>
            </a:r>
            <a:r>
              <a:rPr lang="fr-FR" sz="1100" dirty="0" smtClean="0">
                <a:solidFill>
                  <a:sysClr val="windowText" lastClr="000000"/>
                </a:solidFill>
                <a:latin typeface="Marianne" panose="02000000000000000000" pitchFamily="50" charset="0"/>
              </a:rPr>
              <a:t>licence veuillez adresser un courriel à :  </a:t>
            </a:r>
          </a:p>
          <a:p>
            <a:pPr lvl="0">
              <a:lnSpc>
                <a:spcPct val="90000"/>
              </a:lnSpc>
              <a:spcBef>
                <a:spcPts val="1000"/>
              </a:spcBef>
              <a:defRPr/>
            </a:pPr>
            <a:r>
              <a:rPr lang="fr-FR" sz="1100" u="sng" dirty="0">
                <a:solidFill>
                  <a:srgbClr val="0070C0"/>
                </a:solidFill>
                <a:latin typeface="Marianne" panose="02000000000000000000" pitchFamily="50" charset="0"/>
              </a:rPr>
              <a:t>pp-dupa-sdpses-bapps-licence@interieur.gouv.fr</a:t>
            </a:r>
          </a:p>
          <a:p>
            <a:pPr lvl="0">
              <a:lnSpc>
                <a:spcPct val="90000"/>
              </a:lnSpc>
              <a:spcBef>
                <a:spcPts val="1000"/>
              </a:spcBef>
              <a:defRPr/>
            </a:pPr>
            <a:endParaRPr lang="fr-FR" sz="1100" dirty="0">
              <a:solidFill>
                <a:sysClr val="windowText" lastClr="000000"/>
              </a:solidFill>
              <a:latin typeface="Marianne" panose="02000000000000000000" pitchFamily="50" charset="0"/>
            </a:endParaRPr>
          </a:p>
          <a:p>
            <a:pPr lvl="0">
              <a:lnSpc>
                <a:spcPct val="90000"/>
              </a:lnSpc>
              <a:spcBef>
                <a:spcPts val="1000"/>
              </a:spcBef>
              <a:defRPr/>
            </a:pPr>
            <a:r>
              <a:rPr lang="fr-FR" sz="1100" dirty="0" smtClean="0">
                <a:solidFill>
                  <a:sysClr val="windowText" lastClr="000000"/>
                </a:solidFill>
                <a:latin typeface="Marianne" panose="02000000000000000000" pitchFamily="50" charset="0"/>
              </a:rPr>
              <a:t>Sur les questions relatives à la tenue d’un débit de boissons temporaire veuillez adresser un courriel à : </a:t>
            </a:r>
          </a:p>
          <a:p>
            <a:pPr lvl="0">
              <a:lnSpc>
                <a:spcPct val="90000"/>
              </a:lnSpc>
              <a:spcBef>
                <a:spcPts val="1000"/>
              </a:spcBef>
              <a:defRPr/>
            </a:pPr>
            <a:r>
              <a:rPr lang="fr-FR" sz="1100" u="sng" dirty="0" smtClean="0">
                <a:solidFill>
                  <a:sysClr val="windowText" lastClr="000000"/>
                </a:solidFill>
                <a:latin typeface="Marianne" panose="02000000000000000000" pitchFamily="50" charset="0"/>
                <a:hlinkClick r:id="rId3"/>
              </a:rPr>
              <a:t>pp-dupa-sdpses-bapps-dbt@interieur.gouv.fr</a:t>
            </a:r>
            <a:endParaRPr lang="fr-FR" sz="1100" u="sng" dirty="0" smtClean="0">
              <a:solidFill>
                <a:sysClr val="windowText" lastClr="000000"/>
              </a:solidFill>
              <a:latin typeface="Marianne" panose="02000000000000000000" pitchFamily="50" charset="0"/>
            </a:endParaRPr>
          </a:p>
          <a:p>
            <a:pPr lvl="0">
              <a:lnSpc>
                <a:spcPct val="90000"/>
              </a:lnSpc>
              <a:spcBef>
                <a:spcPts val="1000"/>
              </a:spcBef>
              <a:defRPr/>
            </a:pPr>
            <a:endParaRPr lang="fr-FR" sz="1100" u="sng" dirty="0">
              <a:solidFill>
                <a:sysClr val="windowText" lastClr="000000"/>
              </a:solidFill>
              <a:latin typeface="Marianne" panose="02000000000000000000" pitchFamily="50" charset="0"/>
            </a:endParaRPr>
          </a:p>
          <a:p>
            <a:pPr lvl="0">
              <a:lnSpc>
                <a:spcPct val="90000"/>
              </a:lnSpc>
              <a:spcBef>
                <a:spcPts val="1000"/>
              </a:spcBef>
              <a:defRPr/>
            </a:pPr>
            <a:r>
              <a:rPr lang="fr-FR" sz="1100" dirty="0" smtClean="0">
                <a:solidFill>
                  <a:sysClr val="windowText" lastClr="000000"/>
                </a:solidFill>
                <a:latin typeface="Marianne" panose="02000000000000000000" pitchFamily="50" charset="0"/>
              </a:rPr>
              <a:t>Si vous souhaitez nous contacter par téléphone, veuillez composer le</a:t>
            </a:r>
            <a:r>
              <a:rPr lang="fr-FR" sz="1100" dirty="0" smtClean="0">
                <a:solidFill>
                  <a:sysClr val="windowText" lastClr="000000"/>
                </a:solidFill>
                <a:latin typeface="Marianne" panose="02000000000000000000" pitchFamily="50" charset="0"/>
              </a:rPr>
              <a:t> </a:t>
            </a:r>
            <a:r>
              <a:rPr lang="fr-FR" sz="1100" u="sng" dirty="0" smtClean="0">
                <a:solidFill>
                  <a:srgbClr val="0070C0"/>
                </a:solidFill>
                <a:latin typeface="Marianne" panose="02000000000000000000" pitchFamily="50" charset="0"/>
              </a:rPr>
              <a:t>3430.</a:t>
            </a:r>
            <a:endParaRPr lang="fr-FR" sz="1400" u="sng" dirty="0">
              <a:solidFill>
                <a:srgbClr val="0070C0"/>
              </a:solidFill>
            </a:endParaRPr>
          </a:p>
        </p:txBody>
      </p:sp>
      <p:sp>
        <p:nvSpPr>
          <p:cNvPr id="6" name="Titre 8"/>
          <p:cNvSpPr txBox="1">
            <a:spLocks noGrp="1"/>
          </p:cNvSpPr>
          <p:nvPr>
            <p:ph type="title" idx="4294967295"/>
          </p:nvPr>
        </p:nvSpPr>
        <p:spPr>
          <a:xfrm>
            <a:off x="324000" y="682920"/>
            <a:ext cx="8424360" cy="539640"/>
          </a:xfrm>
          <a:solidFill>
            <a:schemeClr val="accent1">
              <a:lumMod val="20000"/>
              <a:lumOff val="80000"/>
            </a:schemeClr>
          </a:solidFill>
        </p:spPr>
        <p:txBody>
          <a:bodyPr/>
          <a:lstStyle/>
          <a:p>
            <a:pPr algn="ctr">
              <a:lnSpc>
                <a:spcPct val="100000"/>
              </a:lnSpc>
              <a:tabLst/>
            </a:pPr>
            <a:r>
              <a:rPr lang="fr-FR" sz="1800" dirty="0" smtClean="0">
                <a:latin typeface="Marianne" panose="02000000000000000000" pitchFamily="50" charset="0"/>
              </a:rPr>
              <a:t>Nous contacter</a:t>
            </a:r>
            <a:endParaRPr lang="fr-FR" sz="1800" i="1" dirty="0">
              <a:latin typeface="Marianne" panose="02000000000000000000" pitchFamily="50" charset="0"/>
            </a:endParaRPr>
          </a:p>
        </p:txBody>
      </p:sp>
      <p:sp>
        <p:nvSpPr>
          <p:cNvPr id="7" name="Espace réservé du pied de page 7"/>
          <p:cNvSpPr txBox="1">
            <a:spLocks noGrp="1"/>
          </p:cNvSpPr>
          <p:nvPr>
            <p:ph type="ftr" sz="quarter" idx="4294967295"/>
          </p:nvPr>
        </p:nvSpPr>
        <p:spPr>
          <a:xfrm>
            <a:off x="2868840" y="195480"/>
            <a:ext cx="5879520" cy="359640"/>
          </a:xfrm>
          <a:prstGeom prst="rect">
            <a:avLst/>
          </a:prstGeom>
          <a:noFill/>
          <a:ln>
            <a:noFill/>
          </a:ln>
        </p:spPr>
        <p:txBody>
          <a:bodyPr wrap="square" lIns="0" tIns="0" rIns="0" bIns="0" anchor="ctr" anchorCtr="0">
            <a:noAutofit/>
          </a:bodyPr>
          <a:lstStyle/>
          <a:p>
            <a:pPr lvl="0"/>
            <a:r>
              <a:rPr lang="fr-FR" dirty="0"/>
              <a:t>Bureau des actions de prévention et de protection sanitaires (BAPPS)</a:t>
            </a:r>
          </a:p>
        </p:txBody>
      </p:sp>
    </p:spTree>
    <p:extLst>
      <p:ext uri="{BB962C8B-B14F-4D97-AF65-F5344CB8AC3E}">
        <p14:creationId xmlns:p14="http://schemas.microsoft.com/office/powerpoint/2010/main" val="234047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183725" y="1563480"/>
            <a:ext cx="2889754" cy="2038045"/>
          </a:xfrm>
          <a:prstGeom prst="rect">
            <a:avLst/>
          </a:prstGeom>
        </p:spPr>
      </p:pic>
      <p:pic>
        <p:nvPicPr>
          <p:cNvPr id="10" name="Image 9"/>
          <p:cNvPicPr>
            <a:picLocks noChangeAspect="1"/>
          </p:cNvPicPr>
          <p:nvPr/>
        </p:nvPicPr>
        <p:blipFill>
          <a:blip r:embed="rId4"/>
          <a:stretch>
            <a:fillRect/>
          </a:stretch>
        </p:blipFill>
        <p:spPr>
          <a:xfrm>
            <a:off x="3218985" y="1563480"/>
            <a:ext cx="2889754" cy="2038045"/>
          </a:xfrm>
          <a:prstGeom prst="rect">
            <a:avLst/>
          </a:prstGeom>
        </p:spPr>
      </p:pic>
      <p:pic>
        <p:nvPicPr>
          <p:cNvPr id="11" name="Image 10"/>
          <p:cNvPicPr>
            <a:picLocks noChangeAspect="1"/>
          </p:cNvPicPr>
          <p:nvPr/>
        </p:nvPicPr>
        <p:blipFill>
          <a:blip r:embed="rId5"/>
          <a:stretch>
            <a:fillRect/>
          </a:stretch>
        </p:blipFill>
        <p:spPr>
          <a:xfrm>
            <a:off x="6254245" y="1563480"/>
            <a:ext cx="2754287" cy="2038045"/>
          </a:xfrm>
          <a:prstGeom prst="rect">
            <a:avLst/>
          </a:prstGeom>
        </p:spPr>
      </p:pic>
      <p:sp>
        <p:nvSpPr>
          <p:cNvPr id="7" name="Titre 2"/>
          <p:cNvSpPr txBox="1">
            <a:spLocks noGrp="1"/>
          </p:cNvSpPr>
          <p:nvPr>
            <p:ph type="title" idx="4294967295"/>
          </p:nvPr>
        </p:nvSpPr>
        <p:spPr>
          <a:solidFill>
            <a:schemeClr val="accent5">
              <a:lumMod val="20000"/>
              <a:lumOff val="80000"/>
            </a:schemeClr>
          </a:solidFill>
        </p:spPr>
        <p:txBody>
          <a:bodyPr/>
          <a:lstStyle/>
          <a:p>
            <a:pPr algn="ctr">
              <a:lnSpc>
                <a:spcPct val="100000"/>
              </a:lnSpc>
              <a:tabLst/>
            </a:pPr>
            <a:r>
              <a:rPr lang="fr-FR" sz="1800" dirty="0">
                <a:latin typeface="Marianne" panose="02000000000000000000" pitchFamily="50" charset="0"/>
              </a:rPr>
              <a:t>Présentation de l’activité de la section Licences</a:t>
            </a:r>
          </a:p>
        </p:txBody>
      </p:sp>
      <p:sp>
        <p:nvSpPr>
          <p:cNvPr id="8" name="Espace réservé du pied de page 7"/>
          <p:cNvSpPr txBox="1">
            <a:spLocks noGrp="1"/>
          </p:cNvSpPr>
          <p:nvPr>
            <p:ph type="ftr" sz="quarter" idx="9"/>
          </p:nvPr>
        </p:nvSpPr>
        <p:spPr>
          <a:xfrm>
            <a:off x="2868840" y="195480"/>
            <a:ext cx="5879520" cy="359640"/>
          </a:xfrm>
          <a:prstGeom prst="rect">
            <a:avLst/>
          </a:prstGeom>
          <a:noFill/>
          <a:ln>
            <a:noFill/>
          </a:ln>
        </p:spPr>
        <p:txBody>
          <a:bodyPr wrap="square" lIns="0" tIns="0" rIns="0" bIns="0" anchor="ctr" anchorCtr="0">
            <a:noAutofit/>
          </a:bodyPr>
          <a:lstStyle/>
          <a:p>
            <a:pPr lvl="0" algn="r"/>
            <a:r>
              <a:rPr lang="fr-FR" sz="750" b="1" dirty="0">
                <a:solidFill>
                  <a:srgbClr val="000000"/>
                </a:solidFill>
                <a:latin typeface="Arial"/>
                <a:cs typeface="Tahoma" pitchFamily="2"/>
              </a:rPr>
              <a:t>Bureau des actions de prévention et de protection sanitaires (BAPPS)</a:t>
            </a:r>
          </a:p>
        </p:txBody>
      </p:sp>
      <p:sp>
        <p:nvSpPr>
          <p:cNvPr id="3" name="ZoneTexte 2"/>
          <p:cNvSpPr txBox="1"/>
          <p:nvPr/>
        </p:nvSpPr>
        <p:spPr>
          <a:xfrm>
            <a:off x="379306" y="3799840"/>
            <a:ext cx="8202507" cy="600164"/>
          </a:xfrm>
          <a:prstGeom prst="rect">
            <a:avLst/>
          </a:prstGeom>
          <a:noFill/>
        </p:spPr>
        <p:txBody>
          <a:bodyPr wrap="square" rtlCol="0">
            <a:spAutoFit/>
          </a:bodyPr>
          <a:lstStyle/>
          <a:p>
            <a:pPr marL="171450" indent="-171450">
              <a:buFont typeface="Wingdings" panose="05000000000000000000" pitchFamily="2" charset="2"/>
              <a:buChar char="Ø"/>
            </a:pPr>
            <a:r>
              <a:rPr lang="fr-FR" sz="1100" dirty="0">
                <a:latin typeface="Marianne" panose="02000000000000000000" pitchFamily="50" charset="0"/>
              </a:rPr>
              <a:t>Le volume de déclarations d’exploitation de licences traitées a augmenté de 24 % entre 2023 et 2024</a:t>
            </a:r>
          </a:p>
          <a:p>
            <a:endParaRPr lang="fr-FR" sz="1100" dirty="0">
              <a:latin typeface="Marianne" panose="02000000000000000000" pitchFamily="50" charset="0"/>
            </a:endParaRPr>
          </a:p>
          <a:p>
            <a:pPr marL="171450" indent="-171450">
              <a:buFont typeface="Wingdings" panose="05000000000000000000" pitchFamily="2" charset="2"/>
              <a:buChar char="Ø"/>
            </a:pPr>
            <a:r>
              <a:rPr lang="fr-FR" sz="1100" dirty="0">
                <a:latin typeface="Marianne" panose="02000000000000000000" pitchFamily="50" charset="0"/>
              </a:rPr>
              <a:t>Les déclarations de licences 3 et 4 représentent 43 % du nombre total de déclarations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8"/>
          <p:cNvSpPr txBox="1">
            <a:spLocks noGrp="1"/>
          </p:cNvSpPr>
          <p:nvPr>
            <p:ph type="title" idx="4294967295"/>
          </p:nvPr>
        </p:nvSpPr>
        <p:spPr>
          <a:solidFill>
            <a:schemeClr val="accent1">
              <a:lumMod val="20000"/>
              <a:lumOff val="80000"/>
            </a:schemeClr>
          </a:solidFill>
        </p:spPr>
        <p:txBody>
          <a:bodyPr/>
          <a:lstStyle/>
          <a:p>
            <a:pPr algn="ctr">
              <a:lnSpc>
                <a:spcPct val="100000"/>
              </a:lnSpc>
              <a:tabLst/>
            </a:pPr>
            <a:r>
              <a:rPr lang="fr-FR" sz="1800" dirty="0">
                <a:latin typeface="Marianne" panose="02000000000000000000" pitchFamily="50" charset="0"/>
              </a:rPr>
              <a:t>Rappel de la réglementation applicable</a:t>
            </a:r>
          </a:p>
        </p:txBody>
      </p:sp>
      <p:sp>
        <p:nvSpPr>
          <p:cNvPr id="7" name="Espace réservé du pied de page 7"/>
          <p:cNvSpPr txBox="1">
            <a:spLocks noGrp="1"/>
          </p:cNvSpPr>
          <p:nvPr>
            <p:ph type="ftr" sz="quarter" idx="4294967295"/>
          </p:nvPr>
        </p:nvSpPr>
        <p:spPr>
          <a:xfrm>
            <a:off x="2868840" y="195480"/>
            <a:ext cx="5879520" cy="359640"/>
          </a:xfrm>
          <a:prstGeom prst="rect">
            <a:avLst/>
          </a:prstGeom>
          <a:noFill/>
          <a:ln>
            <a:noFill/>
          </a:ln>
        </p:spPr>
        <p:txBody>
          <a:bodyPr wrap="square" lIns="0" tIns="0" rIns="0" bIns="0" anchor="ctr" anchorCtr="0">
            <a:noAutofit/>
          </a:bodyPr>
          <a:lstStyle/>
          <a:p>
            <a:pPr lvl="0" algn="r"/>
            <a:r>
              <a:rPr lang="fr-FR" sz="750" b="1" dirty="0">
                <a:solidFill>
                  <a:srgbClr val="000000"/>
                </a:solidFill>
                <a:latin typeface="Arial"/>
                <a:cs typeface="Tahoma" pitchFamily="2"/>
              </a:rPr>
              <a:t>Bureau des actions de prévention et de protection sanitaires (BAPPS)</a:t>
            </a:r>
          </a:p>
        </p:txBody>
      </p:sp>
      <p:sp>
        <p:nvSpPr>
          <p:cNvPr id="8" name="Espace réservé du contenu 2">
            <a:extLst>
              <a:ext uri="{FF2B5EF4-FFF2-40B4-BE49-F238E27FC236}">
                <a16:creationId xmlns:a16="http://schemas.microsoft.com/office/drawing/2014/main" id="{BB32D44E-9A62-476D-A3E8-BF2C62A84C9A}"/>
              </a:ext>
            </a:extLst>
          </p:cNvPr>
          <p:cNvSpPr txBox="1">
            <a:spLocks/>
          </p:cNvSpPr>
          <p:nvPr/>
        </p:nvSpPr>
        <p:spPr>
          <a:xfrm>
            <a:off x="324000" y="1469813"/>
            <a:ext cx="8419339" cy="3054774"/>
          </a:xfrm>
          <a:prstGeom prst="rect">
            <a:avLst/>
          </a:prstGeom>
        </p:spPr>
        <p:txBody>
          <a:bodyPr>
            <a:normAutofit fontScale="62500" lnSpcReduction="20000"/>
          </a:bodyPr>
          <a:lstStyle>
            <a:lvl1pPr marL="0" marR="0" lvl="0" indent="0" algn="l" rtl="0" hangingPunct="1">
              <a:lnSpc>
                <a:spcPct val="100000"/>
              </a:lnSpc>
              <a:spcBef>
                <a:spcPts val="0"/>
              </a:spcBef>
              <a:spcAft>
                <a:spcPts val="0"/>
              </a:spcAft>
              <a:buNone/>
              <a:tabLst/>
              <a:defRPr lang="fr-FR" sz="18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1pPr>
            <a:lvl2pPr marL="0" marR="0" lvl="0" indent="95400" algn="l" rtl="0" hangingPunct="1">
              <a:lnSpc>
                <a:spcPct val="100000"/>
              </a:lnSpc>
              <a:spcBef>
                <a:spcPts val="400"/>
              </a:spcBef>
              <a:spcAft>
                <a:spcPts val="799"/>
              </a:spcAft>
              <a:buNone/>
              <a:tabLst>
                <a:tab pos="0" algn="l"/>
              </a:tabLst>
              <a:defRPr lang="fr-FR" sz="1500" b="1" i="0" u="none" strike="noStrike" kern="1200" cap="none" spc="0" baseline="0">
                <a:ln>
                  <a:noFill/>
                </a:ln>
                <a:solidFill>
                  <a:srgbClr val="808080"/>
                </a:solidFill>
                <a:highlight>
                  <a:scrgbClr r="0" g="0" b="0">
                    <a:alpha val="0"/>
                  </a:scrgbClr>
                </a:highlight>
                <a:latin typeface="Arial"/>
                <a:ea typeface="Microsoft YaHei" pitchFamily="2"/>
                <a:cs typeface="Arial" pitchFamily="2"/>
              </a:defRPr>
            </a:lvl2pPr>
            <a:lvl3pPr marL="0" marR="0" lvl="2" indent="0" algn="l" rtl="0" hangingPunct="1">
              <a:lnSpc>
                <a:spcPct val="100000"/>
              </a:lnSpc>
              <a:spcBef>
                <a:spcPts val="99"/>
              </a:spcBef>
              <a:spcAft>
                <a:spcPts val="99"/>
              </a:spcAft>
              <a:buSzPct val="45000"/>
              <a:buFont typeface="StarSymbol"/>
              <a:buChar char="●"/>
              <a:tabLst>
                <a:tab pos="0" algn="l"/>
              </a:tabLst>
              <a:defRPr lang="fr-FR" sz="10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3pPr>
            <a:lvl4pPr marL="0" marR="0" lvl="3" indent="0" algn="l" rtl="0" hangingPunct="1">
              <a:lnSpc>
                <a:spcPct val="100000"/>
              </a:lnSpc>
              <a:spcBef>
                <a:spcPts val="99"/>
              </a:spcBef>
              <a:spcAft>
                <a:spcPts val="99"/>
              </a:spcAft>
              <a:buSzPct val="75000"/>
              <a:buFont typeface="StarSymbol"/>
              <a:buChar char="–"/>
              <a:tabLst>
                <a:tab pos="0" algn="l"/>
              </a:tabLst>
              <a:defRPr lang="fr-FR" sz="8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4pPr>
            <a:lvl5pPr marL="0" marR="0" lvl="4" indent="0" algn="l" rtl="0" hangingPunct="1">
              <a:lnSpc>
                <a:spcPct val="100000"/>
              </a:lnSpc>
              <a:spcBef>
                <a:spcPts val="99"/>
              </a:spcBef>
              <a:spcAft>
                <a:spcPts val="99"/>
              </a:spcAft>
              <a:buSzPct val="45000"/>
              <a:buFont typeface="StarSymbol"/>
              <a:buChar char="●"/>
              <a:tabLst>
                <a:tab pos="0" algn="l"/>
              </a:tabLst>
              <a:defRPr lang="fr-FR" sz="700" b="0" i="0" u="none" strike="noStrike" kern="1200" cap="none" spc="0" baseline="0">
                <a:ln>
                  <a:noFill/>
                </a:ln>
                <a:solidFill>
                  <a:srgbClr val="000000"/>
                </a:solidFill>
                <a:highlight>
                  <a:scrgbClr r="0" g="0" b="0">
                    <a:alpha val="0"/>
                  </a:scrgbClr>
                </a:highlight>
                <a:latin typeface="Arial"/>
                <a:ea typeface="Microsoft YaHei" pitchFamily="2"/>
                <a:cs typeface="Ari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b="1" dirty="0">
                <a:latin typeface="Marianne" panose="02000000000000000000" pitchFamily="50" charset="0"/>
              </a:rPr>
              <a:t>Article L</a:t>
            </a:r>
            <a:r>
              <a:rPr lang="fr-FR" sz="2200" b="1" dirty="0">
                <a:solidFill>
                  <a:schemeClr val="tx1"/>
                </a:solidFill>
                <a:latin typeface="Marianne" panose="02000000000000000000" pitchFamily="50" charset="0"/>
              </a:rPr>
              <a:t>. </a:t>
            </a:r>
            <a:r>
              <a:rPr lang="fr-FR" sz="2200" b="1" dirty="0">
                <a:latin typeface="Marianne" panose="02000000000000000000" pitchFamily="50" charset="0"/>
              </a:rPr>
              <a:t>3332-3 du code de la santé publique </a:t>
            </a:r>
          </a:p>
          <a:p>
            <a:endParaRPr lang="fr-FR" dirty="0">
              <a:latin typeface="Marianne" panose="02000000000000000000" pitchFamily="50" charset="0"/>
            </a:endParaRPr>
          </a:p>
          <a:p>
            <a:pPr algn="just"/>
            <a:r>
              <a:rPr lang="fr-FR" dirty="0">
                <a:latin typeface="Marianne" panose="02000000000000000000" pitchFamily="50" charset="0"/>
              </a:rPr>
              <a:t>Une personne qui veut ouvrir un café, un cabaret, un débit de boissons à consommer sur place et y vendre de l'alcool est tenue de faire, quinze jours au moins à l'avance et par écrit, une déclaration indiquant :</a:t>
            </a:r>
          </a:p>
          <a:p>
            <a:pPr algn="just"/>
            <a:endParaRPr lang="fr-FR" dirty="0">
              <a:latin typeface="Marianne" panose="02000000000000000000" pitchFamily="50" charset="0"/>
            </a:endParaRPr>
          </a:p>
          <a:p>
            <a:pPr algn="just">
              <a:lnSpc>
                <a:spcPct val="120000"/>
              </a:lnSpc>
            </a:pPr>
            <a:r>
              <a:rPr lang="fr-FR" dirty="0">
                <a:latin typeface="Marianne" panose="02000000000000000000" pitchFamily="50" charset="0"/>
              </a:rPr>
              <a:t>1° Ses nom, prénoms, lieu de naissance, profession et domicile ;</a:t>
            </a:r>
          </a:p>
          <a:p>
            <a:pPr algn="just">
              <a:lnSpc>
                <a:spcPct val="120000"/>
              </a:lnSpc>
            </a:pPr>
            <a:r>
              <a:rPr lang="fr-FR" dirty="0">
                <a:latin typeface="Marianne" panose="02000000000000000000" pitchFamily="50" charset="0"/>
              </a:rPr>
              <a:t>2° La situation du débit ;</a:t>
            </a:r>
          </a:p>
          <a:p>
            <a:pPr algn="just">
              <a:lnSpc>
                <a:spcPct val="120000"/>
              </a:lnSpc>
            </a:pPr>
            <a:r>
              <a:rPr lang="fr-FR" dirty="0">
                <a:latin typeface="Marianne" panose="02000000000000000000" pitchFamily="50" charset="0"/>
              </a:rPr>
              <a:t>3° A quel titre elle doit gérer le débit et les nom, prénoms, profession et domicile du propriétaire s'il y a lieu ;</a:t>
            </a:r>
          </a:p>
          <a:p>
            <a:pPr algn="just">
              <a:lnSpc>
                <a:spcPct val="120000"/>
              </a:lnSpc>
            </a:pPr>
            <a:r>
              <a:rPr lang="fr-FR" dirty="0">
                <a:latin typeface="Marianne" panose="02000000000000000000" pitchFamily="50" charset="0"/>
              </a:rPr>
              <a:t>4° La catégorie du débit qu'elle se propose d'ouvrir ;</a:t>
            </a:r>
          </a:p>
          <a:p>
            <a:pPr algn="just">
              <a:lnSpc>
                <a:spcPct val="120000"/>
              </a:lnSpc>
            </a:pPr>
            <a:r>
              <a:rPr lang="fr-FR" dirty="0">
                <a:latin typeface="Marianne" panose="02000000000000000000" pitchFamily="50" charset="0"/>
              </a:rPr>
              <a:t>5° Le permis d'exploitation attestant de sa participation à la formation visée à l'article L. 3332-1-1.</a:t>
            </a:r>
          </a:p>
          <a:p>
            <a:pPr algn="just"/>
            <a:endParaRPr lang="fr-FR" dirty="0">
              <a:latin typeface="Marianne" panose="02000000000000000000" pitchFamily="50" charset="0"/>
            </a:endParaRPr>
          </a:p>
          <a:p>
            <a:pPr algn="just"/>
            <a:endParaRPr lang="fr-FR" dirty="0">
              <a:latin typeface="Marianne" panose="02000000000000000000" pitchFamily="50" charset="0"/>
            </a:endParaRPr>
          </a:p>
          <a:p>
            <a:pPr algn="just"/>
            <a:endParaRPr lang="fr-FR" dirty="0">
              <a:latin typeface="Marianne" panose="02000000000000000000" pitchFamily="50" charset="0"/>
            </a:endParaRPr>
          </a:p>
          <a:p>
            <a:pPr algn="just"/>
            <a:r>
              <a:rPr lang="fr-FR" dirty="0">
                <a:latin typeface="Marianne" panose="02000000000000000000" pitchFamily="50" charset="0"/>
              </a:rPr>
              <a:t>La déclaration est faite à Paris à la préfecture de </a:t>
            </a:r>
            <a:r>
              <a:rPr lang="fr-FR" dirty="0">
                <a:solidFill>
                  <a:schemeClr val="tx1"/>
                </a:solidFill>
                <a:latin typeface="Marianne" panose="02000000000000000000" pitchFamily="50" charset="0"/>
              </a:rPr>
              <a:t>P</a:t>
            </a:r>
            <a:r>
              <a:rPr lang="fr-FR" dirty="0">
                <a:latin typeface="Marianne" panose="02000000000000000000" pitchFamily="50" charset="0"/>
              </a:rPr>
              <a:t>olice et donne lieu à la délivrance d’un récépissé</a:t>
            </a:r>
          </a:p>
          <a:p>
            <a:pPr algn="just"/>
            <a:endParaRPr lang="fr-FR" dirty="0">
              <a:latin typeface="Marianne" panose="02000000000000000000" pitchFamily="50" charset="0"/>
            </a:endParaRPr>
          </a:p>
          <a:p>
            <a:pPr algn="just"/>
            <a:endParaRPr lang="fr-FR" dirty="0">
              <a:latin typeface="Marianne" panose="02000000000000000000" pitchFamily="50" charset="0"/>
            </a:endParaRPr>
          </a:p>
          <a:p>
            <a:pPr algn="just"/>
            <a:r>
              <a:rPr lang="fr-FR" sz="2600" dirty="0">
                <a:latin typeface="Marianne" panose="02000000000000000000" pitchFamily="50" charset="0"/>
              </a:rPr>
              <a:t>          </a:t>
            </a:r>
            <a:r>
              <a:rPr lang="fr-FR" sz="2600" b="1" dirty="0">
                <a:latin typeface="Marianne" panose="02000000000000000000" pitchFamily="50" charset="0"/>
              </a:rPr>
              <a:t>Ce récépissé ne vaut en aucun </a:t>
            </a:r>
            <a:r>
              <a:rPr lang="fr-FR" sz="2600" b="1" dirty="0">
                <a:solidFill>
                  <a:schemeClr val="tx1"/>
                </a:solidFill>
                <a:latin typeface="Marianne" panose="02000000000000000000" pitchFamily="50" charset="0"/>
              </a:rPr>
              <a:t>cas</a:t>
            </a:r>
            <a:r>
              <a:rPr lang="fr-FR" sz="2600" b="1" dirty="0">
                <a:latin typeface="Marianne" panose="02000000000000000000" pitchFamily="50" charset="0"/>
              </a:rPr>
              <a:t> autorisation d’exploiter une licence.</a:t>
            </a:r>
          </a:p>
        </p:txBody>
      </p:sp>
      <p:pic>
        <p:nvPicPr>
          <p:cNvPr id="11" name="Image 10">
            <a:extLst>
              <a:ext uri="{FF2B5EF4-FFF2-40B4-BE49-F238E27FC236}">
                <a16:creationId xmlns:a16="http://schemas.microsoft.com/office/drawing/2014/main" id="{1A1967E4-B9B5-4B11-B3F7-DC5DF36BDC4A}"/>
              </a:ext>
            </a:extLst>
          </p:cNvPr>
          <p:cNvPicPr>
            <a:picLocks noChangeAspect="1"/>
          </p:cNvPicPr>
          <p:nvPr/>
        </p:nvPicPr>
        <p:blipFill>
          <a:blip r:embed="rId3"/>
          <a:stretch>
            <a:fillRect/>
          </a:stretch>
        </p:blipFill>
        <p:spPr>
          <a:xfrm>
            <a:off x="420980" y="3749747"/>
            <a:ext cx="338987" cy="328557"/>
          </a:xfrm>
          <a:prstGeom prst="rect">
            <a:avLst/>
          </a:prstGeom>
        </p:spPr>
      </p:pic>
    </p:spTree>
    <p:extLst>
      <p:ext uri="{BB962C8B-B14F-4D97-AF65-F5344CB8AC3E}">
        <p14:creationId xmlns:p14="http://schemas.microsoft.com/office/powerpoint/2010/main" val="419739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9"/>
          <p:cNvSpPr txBox="1">
            <a:spLocks noGrp="1"/>
          </p:cNvSpPr>
          <p:nvPr>
            <p:ph type="body" idx="4294967295"/>
          </p:nvPr>
        </p:nvSpPr>
        <p:spPr>
          <a:xfrm>
            <a:off x="324000" y="1482413"/>
            <a:ext cx="8424360" cy="242640"/>
          </a:xfrm>
        </p:spPr>
        <p:txBody>
          <a:bodyPr/>
          <a:lstStyle/>
          <a:p>
            <a:pPr lvl="0">
              <a:lnSpc>
                <a:spcPct val="90000"/>
              </a:lnSpc>
              <a:spcBef>
                <a:spcPts val="1000"/>
              </a:spcBef>
            </a:pPr>
            <a:r>
              <a:rPr lang="fr-FR" sz="1400" b="1" dirty="0">
                <a:solidFill>
                  <a:prstClr val="black"/>
                </a:solidFill>
                <a:latin typeface="Marianne" panose="02000000000000000000" pitchFamily="50" charset="0"/>
                <a:ea typeface="+mn-ea"/>
                <a:cs typeface="+mn-cs"/>
              </a:rPr>
              <a:t>Les incapacités temporaires et perpétuelles (</a:t>
            </a:r>
            <a:r>
              <a:rPr lang="fr-FR" sz="1400" b="1" dirty="0">
                <a:solidFill>
                  <a:schemeClr val="tx1"/>
                </a:solidFill>
                <a:latin typeface="Marianne" panose="02000000000000000000" pitchFamily="50" charset="0"/>
                <a:ea typeface="+mn-ea"/>
                <a:cs typeface="+mn-cs"/>
              </a:rPr>
              <a:t>article L.3336-2 du code de la santé publique</a:t>
            </a:r>
            <a:r>
              <a:rPr lang="fr-FR" sz="1400" b="1" dirty="0">
                <a:solidFill>
                  <a:prstClr val="black"/>
                </a:solidFill>
                <a:latin typeface="Marianne" panose="02000000000000000000" pitchFamily="50" charset="0"/>
                <a:ea typeface="+mn-ea"/>
                <a:cs typeface="+mn-cs"/>
              </a:rPr>
              <a:t>)</a:t>
            </a:r>
            <a:endParaRPr lang="fr-FR" sz="1400" b="1" u="sng" dirty="0">
              <a:solidFill>
                <a:prstClr val="black"/>
              </a:solidFill>
              <a:latin typeface="Marianne" panose="02000000000000000000" pitchFamily="50" charset="0"/>
              <a:ea typeface="+mn-ea"/>
              <a:cs typeface="+mn-cs"/>
            </a:endParaRPr>
          </a:p>
          <a:p>
            <a:pPr lvl="0">
              <a:lnSpc>
                <a:spcPct val="90000"/>
              </a:lnSpc>
              <a:spcBef>
                <a:spcPts val="1000"/>
              </a:spcBef>
            </a:pPr>
            <a:endParaRPr lang="fr-FR" sz="1200" b="1" u="sng" dirty="0">
              <a:solidFill>
                <a:prstClr val="black"/>
              </a:solidFill>
              <a:latin typeface="Marianne" panose="02000000000000000000" pitchFamily="50" charset="0"/>
              <a:ea typeface="+mn-ea"/>
              <a:cs typeface="+mn-cs"/>
            </a:endParaRPr>
          </a:p>
          <a:p>
            <a:pPr lvl="0">
              <a:lnSpc>
                <a:spcPct val="90000"/>
              </a:lnSpc>
              <a:spcBef>
                <a:spcPts val="1000"/>
              </a:spcBef>
            </a:pPr>
            <a:r>
              <a:rPr lang="fr-FR" sz="1200" b="1" u="sng" dirty="0">
                <a:solidFill>
                  <a:prstClr val="black"/>
                </a:solidFill>
                <a:latin typeface="Marianne" panose="02000000000000000000" pitchFamily="50" charset="0"/>
                <a:ea typeface="+mn-ea"/>
                <a:cs typeface="+mn-cs"/>
              </a:rPr>
              <a:t>Les incapacités temporaires :</a:t>
            </a:r>
          </a:p>
          <a:p>
            <a:pPr lvl="0"/>
            <a:r>
              <a:rPr lang="fr-FR" sz="1100" dirty="0">
                <a:solidFill>
                  <a:prstClr val="black"/>
                </a:solidFill>
                <a:latin typeface="Marianne" panose="02000000000000000000" pitchFamily="50" charset="0"/>
                <a:ea typeface="+mn-ea"/>
                <a:cs typeface="+mn-cs"/>
              </a:rPr>
              <a:t>Ne peuvent exploiter des débits de boissons à consommer sur place (licences 3, 4, restaurant) pendant une durée de 5 ans à compter de leur condamnation définitive les personnes condamnées à un mois au moins d’emprisonnement pour les délits suivants : vol, escroquerie, abus de confiance, recel, filouterie, recel de malfaiteurs, outrage public à la pudeur, tenue d’une maison de jeux, prise de paris clandestins sur les courses de chevaux, vente de marchandises falsifiées ou nuisibles à la santé, infraction aux dispositions législatives ou réglementaires en matière de stupéfiants, récidive de coups et blessures et d’ivresse publique.</a:t>
            </a:r>
          </a:p>
          <a:p>
            <a:pPr lvl="0"/>
            <a:r>
              <a:rPr lang="fr-FR" sz="1100" dirty="0">
                <a:solidFill>
                  <a:prstClr val="black"/>
                </a:solidFill>
                <a:latin typeface="Marianne" panose="02000000000000000000" pitchFamily="50" charset="0"/>
                <a:ea typeface="+mn-ea"/>
                <a:cs typeface="+mn-cs"/>
              </a:rPr>
              <a:t>Cette incapacité cesse si pendant 5 années ces personnes n’ont encouru aucune condamnation correctionnelle à l’emprisonnement ou en cas de réhabilitation.</a:t>
            </a:r>
            <a:endParaRPr lang="fr-FR" sz="1200" b="1" u="sng" dirty="0">
              <a:solidFill>
                <a:prstClr val="black"/>
              </a:solidFill>
              <a:latin typeface="Marianne" panose="02000000000000000000" pitchFamily="50" charset="0"/>
              <a:ea typeface="+mn-ea"/>
              <a:cs typeface="+mn-cs"/>
            </a:endParaRPr>
          </a:p>
          <a:p>
            <a:endParaRPr lang="fr-FR" sz="1200" b="1" u="sng" dirty="0">
              <a:solidFill>
                <a:prstClr val="black"/>
              </a:solidFill>
              <a:latin typeface="Marianne" panose="02000000000000000000" pitchFamily="50" charset="0"/>
              <a:ea typeface="+mn-ea"/>
              <a:cs typeface="+mn-cs"/>
            </a:endParaRPr>
          </a:p>
          <a:p>
            <a:r>
              <a:rPr lang="fr-FR" sz="1200" b="1" u="sng" dirty="0">
                <a:solidFill>
                  <a:prstClr val="black"/>
                </a:solidFill>
                <a:latin typeface="Marianne" panose="02000000000000000000" pitchFamily="50" charset="0"/>
                <a:ea typeface="+mn-ea"/>
                <a:cs typeface="+mn-cs"/>
              </a:rPr>
              <a:t>Les incapacités perpétuelles :</a:t>
            </a:r>
          </a:p>
          <a:p>
            <a:pPr lvl="0"/>
            <a:r>
              <a:rPr lang="fr-FR" sz="1100" dirty="0">
                <a:solidFill>
                  <a:prstClr val="black"/>
                </a:solidFill>
                <a:latin typeface="Marianne" panose="02000000000000000000" pitchFamily="50" charset="0"/>
                <a:ea typeface="+mn-ea"/>
                <a:cs typeface="+mn-cs"/>
              </a:rPr>
              <a:t>Font l’objet d’une incapacité perpétuelle, les personnes condamnées pour crime de droit commun ou l’un des délits relatifs au proxénétisme (infractions mentionnées aux articles 225-5, 225-6, 225-7 et 225-10 du code pénal).</a:t>
            </a:r>
          </a:p>
          <a:p>
            <a:pPr>
              <a:spcBef>
                <a:spcPts val="1417"/>
              </a:spcBef>
            </a:pPr>
            <a:endParaRPr lang="fr-FR" sz="1400" dirty="0"/>
          </a:p>
        </p:txBody>
      </p:sp>
      <p:sp>
        <p:nvSpPr>
          <p:cNvPr id="6" name="Titre 8"/>
          <p:cNvSpPr txBox="1">
            <a:spLocks noGrp="1"/>
          </p:cNvSpPr>
          <p:nvPr>
            <p:ph type="title" idx="4294967295"/>
          </p:nvPr>
        </p:nvSpPr>
        <p:spPr>
          <a:solidFill>
            <a:schemeClr val="accent1">
              <a:lumMod val="20000"/>
              <a:lumOff val="80000"/>
            </a:schemeClr>
          </a:solidFill>
        </p:spPr>
        <p:txBody>
          <a:bodyPr/>
          <a:lstStyle/>
          <a:p>
            <a:pPr algn="ctr">
              <a:lnSpc>
                <a:spcPct val="100000"/>
              </a:lnSpc>
              <a:tabLst/>
            </a:pPr>
            <a:r>
              <a:rPr lang="fr-FR" sz="1800" dirty="0">
                <a:latin typeface="Marianne" panose="02000000000000000000" pitchFamily="50" charset="0"/>
              </a:rPr>
              <a:t>Rappel de la réglementation applicable </a:t>
            </a:r>
            <a:endParaRPr lang="fr-FR" sz="1800" i="1" dirty="0">
              <a:latin typeface="Marianne" panose="02000000000000000000" pitchFamily="50" charset="0"/>
            </a:endParaRPr>
          </a:p>
        </p:txBody>
      </p:sp>
      <p:sp>
        <p:nvSpPr>
          <p:cNvPr id="7" name="Espace réservé du pied de page 7"/>
          <p:cNvSpPr txBox="1">
            <a:spLocks noGrp="1"/>
          </p:cNvSpPr>
          <p:nvPr>
            <p:ph type="ftr" sz="quarter" idx="4294967295"/>
          </p:nvPr>
        </p:nvSpPr>
        <p:spPr>
          <a:xfrm>
            <a:off x="2868840" y="195480"/>
            <a:ext cx="5879520" cy="359640"/>
          </a:xfrm>
          <a:prstGeom prst="rect">
            <a:avLst/>
          </a:prstGeom>
          <a:noFill/>
          <a:ln>
            <a:noFill/>
          </a:ln>
        </p:spPr>
        <p:txBody>
          <a:bodyPr wrap="square" lIns="0" tIns="0" rIns="0" bIns="0" anchor="ctr" anchorCtr="0">
            <a:noAutofit/>
          </a:bodyPr>
          <a:lstStyle/>
          <a:p>
            <a:pPr lvl="0"/>
            <a:r>
              <a:rPr lang="fr-FR" dirty="0"/>
              <a:t>Bureau des actions de prévention et de protection sanitaires (BAPPS)</a:t>
            </a:r>
          </a:p>
        </p:txBody>
      </p:sp>
    </p:spTree>
    <p:extLst>
      <p:ext uri="{BB962C8B-B14F-4D97-AF65-F5344CB8AC3E}">
        <p14:creationId xmlns:p14="http://schemas.microsoft.com/office/powerpoint/2010/main" val="694154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9"/>
          <p:cNvSpPr txBox="1">
            <a:spLocks noGrp="1"/>
          </p:cNvSpPr>
          <p:nvPr>
            <p:ph type="body" idx="4294967295"/>
          </p:nvPr>
        </p:nvSpPr>
        <p:spPr>
          <a:xfrm>
            <a:off x="324000" y="1350360"/>
            <a:ext cx="8424360" cy="242640"/>
          </a:xfrm>
        </p:spPr>
        <p:txBody>
          <a:bodyPr/>
          <a:lstStyle/>
          <a:p>
            <a:r>
              <a:rPr lang="fr-FR" sz="1400" b="1" dirty="0">
                <a:latin typeface="Marianne" panose="02000000000000000000" pitchFamily="50" charset="0"/>
              </a:rPr>
              <a:t>Les zones de protection</a:t>
            </a:r>
          </a:p>
          <a:p>
            <a:pPr algn="just"/>
            <a:endParaRPr lang="fr-FR" sz="1100" dirty="0">
              <a:latin typeface="Marianne" panose="02000000000000000000" pitchFamily="50" charset="0"/>
            </a:endParaRPr>
          </a:p>
          <a:p>
            <a:pPr algn="just"/>
            <a:r>
              <a:rPr lang="fr-FR" sz="1100" dirty="0">
                <a:latin typeface="Marianne" panose="02000000000000000000" pitchFamily="50" charset="0"/>
              </a:rPr>
              <a:t>L’article L.3335-1 du code de la santé publique impose au préfet de définir une zone protégée autour de certains établissements relevant de trois catégories, depuis la loi du 27 décembre 2019 qui en a simplifié la liste en définissant les distances en-deçà desquelles les débits de boissons à consommer sur place ne peuvent être établis. </a:t>
            </a:r>
          </a:p>
          <a:p>
            <a:endParaRPr lang="fr-FR" sz="1100" dirty="0">
              <a:latin typeface="Marianne" panose="02000000000000000000" pitchFamily="50" charset="0"/>
            </a:endParaRPr>
          </a:p>
          <a:p>
            <a:r>
              <a:rPr lang="fr-FR" sz="1100" dirty="0">
                <a:latin typeface="Marianne" panose="02000000000000000000" pitchFamily="50" charset="0"/>
              </a:rPr>
              <a:t>Il s’agit des établissements suivants :</a:t>
            </a:r>
          </a:p>
          <a:p>
            <a:endParaRPr lang="fr-FR" sz="1100" dirty="0">
              <a:latin typeface="Marianne" panose="02000000000000000000" pitchFamily="50" charset="0"/>
            </a:endParaRPr>
          </a:p>
          <a:p>
            <a:pPr>
              <a:spcAft>
                <a:spcPts val="600"/>
              </a:spcAft>
            </a:pPr>
            <a:r>
              <a:rPr lang="fr-FR" sz="1100" dirty="0">
                <a:latin typeface="Marianne" panose="02000000000000000000" pitchFamily="50" charset="0"/>
              </a:rPr>
              <a:t>1° Etablissements de santé, centres de soins, d'accompagnement et de prévention en addictologie et centres d'accueil et d'accompagnement à la réduction des risques pour usagers de drogues ;</a:t>
            </a:r>
          </a:p>
          <a:p>
            <a:pPr>
              <a:spcAft>
                <a:spcPts val="600"/>
              </a:spcAft>
            </a:pPr>
            <a:r>
              <a:rPr lang="fr-FR" sz="1100" dirty="0">
                <a:latin typeface="Marianne" panose="02000000000000000000" pitchFamily="50" charset="0"/>
              </a:rPr>
              <a:t>2° Etablissements d'enseignement, de formation, d'hébergement collectif ou de loisirs de la jeunesse ;</a:t>
            </a:r>
          </a:p>
          <a:p>
            <a:r>
              <a:rPr lang="fr-FR" sz="1100" dirty="0">
                <a:latin typeface="Marianne" panose="02000000000000000000" pitchFamily="50" charset="0"/>
              </a:rPr>
              <a:t>3° Stades, piscines, terrains de sport publics ou privés.</a:t>
            </a:r>
          </a:p>
          <a:p>
            <a:pPr>
              <a:spcBef>
                <a:spcPts val="1417"/>
              </a:spcBef>
            </a:pPr>
            <a:endParaRPr lang="fr-FR" sz="1400" dirty="0"/>
          </a:p>
        </p:txBody>
      </p:sp>
      <p:sp>
        <p:nvSpPr>
          <p:cNvPr id="6" name="Titre 8"/>
          <p:cNvSpPr txBox="1">
            <a:spLocks noGrp="1"/>
          </p:cNvSpPr>
          <p:nvPr>
            <p:ph type="title" idx="4294967295"/>
          </p:nvPr>
        </p:nvSpPr>
        <p:spPr>
          <a:solidFill>
            <a:schemeClr val="accent1">
              <a:lumMod val="20000"/>
              <a:lumOff val="80000"/>
            </a:schemeClr>
          </a:solidFill>
        </p:spPr>
        <p:txBody>
          <a:bodyPr/>
          <a:lstStyle/>
          <a:p>
            <a:pPr algn="ctr">
              <a:lnSpc>
                <a:spcPct val="100000"/>
              </a:lnSpc>
              <a:tabLst/>
            </a:pPr>
            <a:r>
              <a:rPr lang="fr-FR" sz="1800" dirty="0">
                <a:latin typeface="Marianne" panose="02000000000000000000" pitchFamily="50" charset="0"/>
              </a:rPr>
              <a:t>Rappel de la réglementation applicable </a:t>
            </a:r>
            <a:endParaRPr lang="fr-FR" sz="1800" i="1" dirty="0">
              <a:latin typeface="Marianne" panose="02000000000000000000" pitchFamily="50" charset="0"/>
            </a:endParaRPr>
          </a:p>
        </p:txBody>
      </p:sp>
      <p:sp>
        <p:nvSpPr>
          <p:cNvPr id="7" name="Espace réservé du pied de page 7"/>
          <p:cNvSpPr txBox="1">
            <a:spLocks noGrp="1"/>
          </p:cNvSpPr>
          <p:nvPr>
            <p:ph type="ftr" sz="quarter" idx="4294967295"/>
          </p:nvPr>
        </p:nvSpPr>
        <p:spPr>
          <a:xfrm>
            <a:off x="2868840" y="195480"/>
            <a:ext cx="5879520" cy="359640"/>
          </a:xfrm>
          <a:prstGeom prst="rect">
            <a:avLst/>
          </a:prstGeom>
          <a:noFill/>
          <a:ln>
            <a:noFill/>
          </a:ln>
        </p:spPr>
        <p:txBody>
          <a:bodyPr wrap="square" lIns="0" tIns="0" rIns="0" bIns="0" anchor="ctr" anchorCtr="0">
            <a:noAutofit/>
          </a:bodyPr>
          <a:lstStyle/>
          <a:p>
            <a:pPr lvl="0"/>
            <a:r>
              <a:rPr lang="fr-FR" dirty="0"/>
              <a:t>Bureau des actions de prévention et de protection sanitaires (BAPPS)</a:t>
            </a:r>
          </a:p>
        </p:txBody>
      </p:sp>
    </p:spTree>
    <p:extLst>
      <p:ext uri="{BB962C8B-B14F-4D97-AF65-F5344CB8AC3E}">
        <p14:creationId xmlns:p14="http://schemas.microsoft.com/office/powerpoint/2010/main" val="289394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9"/>
          <p:cNvSpPr txBox="1">
            <a:spLocks noGrp="1"/>
          </p:cNvSpPr>
          <p:nvPr>
            <p:ph type="body" idx="4294967295"/>
          </p:nvPr>
        </p:nvSpPr>
        <p:spPr>
          <a:xfrm>
            <a:off x="324000" y="1482413"/>
            <a:ext cx="8424360" cy="242640"/>
          </a:xfrm>
        </p:spPr>
        <p:txBody>
          <a:bodyPr/>
          <a:lstStyle/>
          <a:p>
            <a:r>
              <a:rPr lang="fr-FR" sz="1400" b="1" dirty="0">
                <a:latin typeface="Marianne" panose="02000000000000000000" pitchFamily="50" charset="0"/>
              </a:rPr>
              <a:t>La règle des 75 mètres</a:t>
            </a:r>
          </a:p>
          <a:p>
            <a:pPr algn="just"/>
            <a:endParaRPr lang="fr-FR" sz="1100" b="1" dirty="0">
              <a:latin typeface="Marianne" panose="02000000000000000000" pitchFamily="50" charset="0"/>
            </a:endParaRPr>
          </a:p>
          <a:p>
            <a:pPr algn="just"/>
            <a:r>
              <a:rPr lang="fr-FR" sz="1100" b="1" dirty="0">
                <a:latin typeface="Marianne" panose="02000000000000000000" pitchFamily="50" charset="0"/>
              </a:rPr>
              <a:t>L’article 1</a:t>
            </a:r>
            <a:r>
              <a:rPr lang="fr-FR" sz="1100" b="1" baseline="30000" dirty="0">
                <a:latin typeface="Marianne" panose="02000000000000000000" pitchFamily="50" charset="0"/>
              </a:rPr>
              <a:t>er</a:t>
            </a:r>
            <a:r>
              <a:rPr lang="fr-FR" sz="1100" b="1" dirty="0">
                <a:latin typeface="Marianne" panose="02000000000000000000" pitchFamily="50" charset="0"/>
              </a:rPr>
              <a:t> de l’arrêté du préfet de Police n°72-16276 du 29 avril 1972</a:t>
            </a:r>
            <a:r>
              <a:rPr lang="fr-FR" sz="1100" dirty="0">
                <a:latin typeface="Marianne" panose="02000000000000000000" pitchFamily="50" charset="0"/>
              </a:rPr>
              <a:t>, à Paris prévoit qu’aucun débit de boissons à consommer sur place des 3</a:t>
            </a:r>
            <a:r>
              <a:rPr lang="fr-FR" sz="1100" baseline="30000" dirty="0">
                <a:latin typeface="Marianne" panose="02000000000000000000" pitchFamily="50" charset="0"/>
              </a:rPr>
              <a:t>ème</a:t>
            </a:r>
            <a:r>
              <a:rPr lang="fr-FR" sz="1100" dirty="0">
                <a:latin typeface="Marianne" panose="02000000000000000000" pitchFamily="50" charset="0"/>
              </a:rPr>
              <a:t> et 4</a:t>
            </a:r>
            <a:r>
              <a:rPr lang="fr-FR" sz="1100" baseline="30000" dirty="0">
                <a:latin typeface="Marianne" panose="02000000000000000000" pitchFamily="50" charset="0"/>
              </a:rPr>
              <a:t>ème</a:t>
            </a:r>
            <a:r>
              <a:rPr lang="fr-FR" sz="1100" dirty="0">
                <a:latin typeface="Marianne" panose="02000000000000000000" pitchFamily="50" charset="0"/>
              </a:rPr>
              <a:t> catégories ne peut être établi à moins de 75 mètres des débits des mêmes catégories déjà existants. </a:t>
            </a:r>
          </a:p>
          <a:p>
            <a:pPr algn="just"/>
            <a:endParaRPr lang="fr-FR" sz="1100" dirty="0">
              <a:latin typeface="Marianne" panose="02000000000000000000" pitchFamily="50" charset="0"/>
            </a:endParaRPr>
          </a:p>
          <a:p>
            <a:pPr algn="just">
              <a:spcAft>
                <a:spcPts val="600"/>
              </a:spcAft>
            </a:pPr>
            <a:r>
              <a:rPr lang="fr-FR" sz="1100" dirty="0">
                <a:latin typeface="Marianne" panose="02000000000000000000" pitchFamily="50" charset="0"/>
              </a:rPr>
              <a:t>Cette possibilité de limiter la concentration des débits de boissons :</a:t>
            </a:r>
          </a:p>
          <a:p>
            <a:pPr algn="just"/>
            <a:r>
              <a:rPr lang="fr-FR" sz="1100" dirty="0">
                <a:latin typeface="Marianne" panose="02000000000000000000" pitchFamily="50" charset="0"/>
              </a:rPr>
              <a:t>- concerne les seuls établissements titulaires des licences de 3</a:t>
            </a:r>
            <a:r>
              <a:rPr lang="fr-FR" sz="1100" baseline="30000" dirty="0">
                <a:latin typeface="Marianne" panose="02000000000000000000" pitchFamily="50" charset="0"/>
              </a:rPr>
              <a:t>ème</a:t>
            </a:r>
            <a:r>
              <a:rPr lang="fr-FR" sz="1100" dirty="0">
                <a:latin typeface="Marianne" panose="02000000000000000000" pitchFamily="50" charset="0"/>
              </a:rPr>
              <a:t> et 4</a:t>
            </a:r>
            <a:r>
              <a:rPr lang="fr-FR" sz="1100" baseline="30000" dirty="0">
                <a:latin typeface="Marianne" panose="02000000000000000000" pitchFamily="50" charset="0"/>
              </a:rPr>
              <a:t>ème</a:t>
            </a:r>
            <a:r>
              <a:rPr lang="fr-FR" sz="1100" dirty="0">
                <a:latin typeface="Marianne" panose="02000000000000000000" pitchFamily="50" charset="0"/>
              </a:rPr>
              <a:t> catégories, et non les établissements titulaires de la licence restaurant </a:t>
            </a:r>
            <a:r>
              <a:rPr lang="fr-FR" sz="1100" dirty="0">
                <a:solidFill>
                  <a:schemeClr val="tx1"/>
                </a:solidFill>
                <a:latin typeface="Marianne" panose="02000000000000000000" pitchFamily="50" charset="0"/>
              </a:rPr>
              <a:t>et vente à emporter ;</a:t>
            </a:r>
          </a:p>
          <a:p>
            <a:pPr algn="just"/>
            <a:r>
              <a:rPr lang="fr-FR" sz="1100" dirty="0">
                <a:latin typeface="Marianne" panose="02000000000000000000" pitchFamily="50" charset="0"/>
              </a:rPr>
              <a:t>- s’applique entre établissements de même catégorie seulement.</a:t>
            </a:r>
          </a:p>
          <a:p>
            <a:pPr algn="just"/>
            <a:endParaRPr lang="fr-FR" sz="1100" dirty="0">
              <a:latin typeface="Marianne" panose="02000000000000000000" pitchFamily="50" charset="0"/>
            </a:endParaRPr>
          </a:p>
          <a:p>
            <a:pPr algn="just">
              <a:spcAft>
                <a:spcPts val="600"/>
              </a:spcAft>
            </a:pPr>
            <a:r>
              <a:rPr lang="fr-FR" sz="1100" dirty="0" smtClean="0">
                <a:latin typeface="Marianne" panose="02000000000000000000" pitchFamily="50" charset="0"/>
                <a:sym typeface="Wingdings" panose="05000000000000000000" pitchFamily="2" charset="2"/>
              </a:rPr>
              <a:t> La </a:t>
            </a:r>
            <a:r>
              <a:rPr lang="fr-FR" sz="1100" b="1" dirty="0" smtClean="0">
                <a:latin typeface="Marianne" panose="02000000000000000000" pitchFamily="50" charset="0"/>
                <a:sym typeface="Wingdings" panose="05000000000000000000" pitchFamily="2" charset="2"/>
              </a:rPr>
              <a:t>d</a:t>
            </a:r>
            <a:r>
              <a:rPr lang="fr-FR" sz="1100" b="1" dirty="0" smtClean="0">
                <a:latin typeface="Marianne" panose="02000000000000000000" pitchFamily="50" charset="0"/>
              </a:rPr>
              <a:t>écision du Conseil d’Etat n° 419287 du 1</a:t>
            </a:r>
            <a:r>
              <a:rPr lang="fr-FR" sz="1100" b="1" baseline="30000" dirty="0" smtClean="0">
                <a:latin typeface="Marianne" panose="02000000000000000000" pitchFamily="50" charset="0"/>
              </a:rPr>
              <a:t>er</a:t>
            </a:r>
            <a:r>
              <a:rPr lang="fr-FR" sz="1100" b="1" dirty="0" smtClean="0">
                <a:latin typeface="Marianne" panose="02000000000000000000" pitchFamily="50" charset="0"/>
              </a:rPr>
              <a:t> juillet 2019</a:t>
            </a:r>
            <a:r>
              <a:rPr lang="fr-FR" sz="1100" dirty="0" smtClean="0">
                <a:latin typeface="Marianne" panose="02000000000000000000" pitchFamily="50" charset="0"/>
              </a:rPr>
              <a:t> précise la méthode </a:t>
            </a:r>
            <a:r>
              <a:rPr lang="fr-FR" sz="1100" dirty="0">
                <a:latin typeface="Marianne" panose="02000000000000000000" pitchFamily="50" charset="0"/>
              </a:rPr>
              <a:t>de calcul </a:t>
            </a:r>
            <a:r>
              <a:rPr lang="fr-FR" sz="1100" dirty="0" smtClean="0">
                <a:latin typeface="Marianne" panose="02000000000000000000" pitchFamily="50" charset="0"/>
              </a:rPr>
              <a:t>de la règle des </a:t>
            </a:r>
            <a:r>
              <a:rPr lang="fr-FR" sz="1100" dirty="0">
                <a:latin typeface="Marianne" panose="02000000000000000000" pitchFamily="50" charset="0"/>
              </a:rPr>
              <a:t>75 mètres de distance entre deux débit de boissons. </a:t>
            </a:r>
            <a:endParaRPr lang="fr-FR" sz="1100" b="1" dirty="0">
              <a:latin typeface="Marianne" panose="02000000000000000000" pitchFamily="50" charset="0"/>
            </a:endParaRPr>
          </a:p>
          <a:p>
            <a:pPr algn="just">
              <a:spcAft>
                <a:spcPts val="600"/>
              </a:spcAft>
            </a:pPr>
            <a:r>
              <a:rPr lang="fr-FR" sz="1100" b="1" dirty="0">
                <a:latin typeface="Marianne" panose="02000000000000000000" pitchFamily="50" charset="0"/>
              </a:rPr>
              <a:t>Interdiction des transferts et des translations de licences de 4</a:t>
            </a:r>
            <a:r>
              <a:rPr lang="fr-FR" sz="1100" b="1" baseline="30000" dirty="0">
                <a:latin typeface="Marianne" panose="02000000000000000000" pitchFamily="50" charset="0"/>
              </a:rPr>
              <a:t>ème</a:t>
            </a:r>
            <a:r>
              <a:rPr lang="fr-FR" sz="1100" b="1" dirty="0">
                <a:latin typeface="Marianne" panose="02000000000000000000" pitchFamily="50" charset="0"/>
              </a:rPr>
              <a:t> catégorie dans certaines rues de Paris</a:t>
            </a:r>
          </a:p>
          <a:p>
            <a:pPr algn="just"/>
            <a:r>
              <a:rPr lang="fr-FR" sz="1100" dirty="0">
                <a:latin typeface="Marianne" panose="02000000000000000000" pitchFamily="50" charset="0"/>
              </a:rPr>
              <a:t>Le préfet de </a:t>
            </a:r>
            <a:r>
              <a:rPr lang="fr-FR" sz="1100" dirty="0">
                <a:solidFill>
                  <a:schemeClr val="tx1"/>
                </a:solidFill>
                <a:latin typeface="Marianne" panose="02000000000000000000" pitchFamily="50" charset="0"/>
              </a:rPr>
              <a:t>P</a:t>
            </a:r>
            <a:r>
              <a:rPr lang="fr-FR" sz="1100" dirty="0">
                <a:latin typeface="Marianne" panose="02000000000000000000" pitchFamily="50" charset="0"/>
              </a:rPr>
              <a:t>olice a interdit par arrêté, en lien avec les maires d’arrondissement concernés, les transferts et les translations de licences de 4ème catégorie dans certaines rues des 8</a:t>
            </a:r>
            <a:r>
              <a:rPr lang="fr-FR" sz="1100" baseline="30000" dirty="0">
                <a:latin typeface="Marianne" panose="02000000000000000000" pitchFamily="50" charset="0"/>
              </a:rPr>
              <a:t>ème</a:t>
            </a:r>
            <a:r>
              <a:rPr lang="fr-FR" sz="1100" dirty="0">
                <a:latin typeface="Marianne" panose="02000000000000000000" pitchFamily="50" charset="0"/>
              </a:rPr>
              <a:t>, 9</a:t>
            </a:r>
            <a:r>
              <a:rPr lang="fr-FR" sz="1100" baseline="30000" dirty="0">
                <a:latin typeface="Marianne" panose="02000000000000000000" pitchFamily="50" charset="0"/>
              </a:rPr>
              <a:t>ème</a:t>
            </a:r>
            <a:r>
              <a:rPr lang="fr-FR" sz="1100" dirty="0">
                <a:latin typeface="Marianne" panose="02000000000000000000" pitchFamily="50" charset="0"/>
              </a:rPr>
              <a:t>, 10</a:t>
            </a:r>
            <a:r>
              <a:rPr lang="fr-FR" sz="1100" baseline="30000" dirty="0">
                <a:latin typeface="Marianne" panose="02000000000000000000" pitchFamily="50" charset="0"/>
              </a:rPr>
              <a:t>ème</a:t>
            </a:r>
            <a:r>
              <a:rPr lang="fr-FR" sz="1100" dirty="0">
                <a:latin typeface="Marianne" panose="02000000000000000000" pitchFamily="50" charset="0"/>
              </a:rPr>
              <a:t>, 11</a:t>
            </a:r>
            <a:r>
              <a:rPr lang="fr-FR" sz="1100" baseline="30000" dirty="0">
                <a:latin typeface="Marianne" panose="02000000000000000000" pitchFamily="50" charset="0"/>
              </a:rPr>
              <a:t>ème</a:t>
            </a:r>
            <a:r>
              <a:rPr lang="fr-FR" sz="1100" dirty="0">
                <a:latin typeface="Marianne" panose="02000000000000000000" pitchFamily="50" charset="0"/>
              </a:rPr>
              <a:t> et 18</a:t>
            </a:r>
            <a:r>
              <a:rPr lang="fr-FR" sz="1100" baseline="30000" dirty="0">
                <a:latin typeface="Marianne" panose="02000000000000000000" pitchFamily="50" charset="0"/>
              </a:rPr>
              <a:t>ème</a:t>
            </a:r>
            <a:r>
              <a:rPr lang="fr-FR" sz="1100" dirty="0">
                <a:latin typeface="Marianne" panose="02000000000000000000" pitchFamily="50" charset="0"/>
              </a:rPr>
              <a:t> arrondissements (arrêtés de 2016 et 2017) (exemple : rue de </a:t>
            </a:r>
            <a:r>
              <a:rPr lang="fr-FR" sz="1100" dirty="0" err="1">
                <a:latin typeface="Marianne" panose="02000000000000000000" pitchFamily="50" charset="0"/>
              </a:rPr>
              <a:t>Lappe</a:t>
            </a:r>
            <a:r>
              <a:rPr lang="fr-FR" sz="1100" dirty="0">
                <a:latin typeface="Marianne" panose="02000000000000000000" pitchFamily="50" charset="0"/>
              </a:rPr>
              <a:t> dans le 11</a:t>
            </a:r>
            <a:r>
              <a:rPr lang="fr-FR" sz="1100" baseline="30000" dirty="0">
                <a:latin typeface="Marianne" panose="02000000000000000000" pitchFamily="50" charset="0"/>
              </a:rPr>
              <a:t>ème</a:t>
            </a:r>
            <a:r>
              <a:rPr lang="fr-FR" sz="1100" dirty="0">
                <a:latin typeface="Marianne" panose="02000000000000000000" pitchFamily="50" charset="0"/>
              </a:rPr>
              <a:t>) </a:t>
            </a:r>
          </a:p>
          <a:p>
            <a:pPr algn="just"/>
            <a:endParaRPr lang="fr-FR" sz="1100" dirty="0">
              <a:latin typeface="Marianne" panose="02000000000000000000" pitchFamily="50" charset="0"/>
            </a:endParaRPr>
          </a:p>
          <a:p>
            <a:pPr>
              <a:spcBef>
                <a:spcPts val="1417"/>
              </a:spcBef>
            </a:pPr>
            <a:endParaRPr lang="fr-FR" sz="1400" dirty="0"/>
          </a:p>
        </p:txBody>
      </p:sp>
      <p:sp>
        <p:nvSpPr>
          <p:cNvPr id="6" name="Titre 8"/>
          <p:cNvSpPr txBox="1">
            <a:spLocks noGrp="1"/>
          </p:cNvSpPr>
          <p:nvPr>
            <p:ph type="title" idx="4294967295"/>
          </p:nvPr>
        </p:nvSpPr>
        <p:spPr>
          <a:xfrm>
            <a:off x="324000" y="682920"/>
            <a:ext cx="8424360" cy="539640"/>
          </a:xfrm>
          <a:solidFill>
            <a:schemeClr val="accent1">
              <a:lumMod val="20000"/>
              <a:lumOff val="80000"/>
            </a:schemeClr>
          </a:solidFill>
        </p:spPr>
        <p:txBody>
          <a:bodyPr/>
          <a:lstStyle/>
          <a:p>
            <a:pPr algn="ctr">
              <a:lnSpc>
                <a:spcPct val="100000"/>
              </a:lnSpc>
              <a:tabLst/>
            </a:pPr>
            <a:r>
              <a:rPr lang="fr-FR" sz="1800" dirty="0">
                <a:latin typeface="Marianne" panose="02000000000000000000" pitchFamily="50" charset="0"/>
              </a:rPr>
              <a:t>Rappel de la réglementation applicable </a:t>
            </a:r>
            <a:endParaRPr lang="fr-FR" sz="1800" i="1" dirty="0">
              <a:latin typeface="Marianne" panose="02000000000000000000" pitchFamily="50" charset="0"/>
            </a:endParaRPr>
          </a:p>
        </p:txBody>
      </p:sp>
      <p:sp>
        <p:nvSpPr>
          <p:cNvPr id="7" name="Espace réservé du pied de page 7"/>
          <p:cNvSpPr txBox="1">
            <a:spLocks noGrp="1"/>
          </p:cNvSpPr>
          <p:nvPr>
            <p:ph type="ftr" sz="quarter" idx="4294967295"/>
          </p:nvPr>
        </p:nvSpPr>
        <p:spPr>
          <a:xfrm>
            <a:off x="2868840" y="195480"/>
            <a:ext cx="5879520" cy="359640"/>
          </a:xfrm>
          <a:prstGeom prst="rect">
            <a:avLst/>
          </a:prstGeom>
          <a:noFill/>
          <a:ln>
            <a:noFill/>
          </a:ln>
        </p:spPr>
        <p:txBody>
          <a:bodyPr wrap="square" lIns="0" tIns="0" rIns="0" bIns="0" anchor="ctr" anchorCtr="0">
            <a:noAutofit/>
          </a:bodyPr>
          <a:lstStyle/>
          <a:p>
            <a:pPr lvl="0"/>
            <a:r>
              <a:rPr lang="fr-FR" dirty="0"/>
              <a:t>Bureau des actions de prévention et de protection sanitaires (BAPPS)</a:t>
            </a:r>
          </a:p>
        </p:txBody>
      </p:sp>
    </p:spTree>
    <p:extLst>
      <p:ext uri="{BB962C8B-B14F-4D97-AF65-F5344CB8AC3E}">
        <p14:creationId xmlns:p14="http://schemas.microsoft.com/office/powerpoint/2010/main" val="66056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9"/>
          <p:cNvSpPr txBox="1">
            <a:spLocks noGrp="1"/>
          </p:cNvSpPr>
          <p:nvPr>
            <p:ph type="body" idx="4294967295"/>
          </p:nvPr>
        </p:nvSpPr>
        <p:spPr>
          <a:xfrm>
            <a:off x="324000" y="1482413"/>
            <a:ext cx="8424360" cy="242640"/>
          </a:xfrm>
        </p:spPr>
        <p:txBody>
          <a:bodyPr/>
          <a:lstStyle/>
          <a:p>
            <a:pPr algn="just"/>
            <a:endParaRPr lang="fr-FR" sz="1100" dirty="0">
              <a:latin typeface="Marianne" panose="02000000000000000000" pitchFamily="50" charset="0"/>
            </a:endParaRPr>
          </a:p>
          <a:p>
            <a:pPr algn="just"/>
            <a:r>
              <a:rPr lang="fr-FR" sz="1100" b="1" dirty="0">
                <a:latin typeface="Marianne" panose="02000000000000000000" pitchFamily="50" charset="0"/>
              </a:rPr>
              <a:t>La mise en œuvre de cette règle répond à l’objectif de répondre à l’obligation de régulation de la concentration des débits de boissons prévu</a:t>
            </a:r>
            <a:r>
              <a:rPr lang="fr-FR" sz="1100" b="1" dirty="0">
                <a:solidFill>
                  <a:schemeClr val="tx1"/>
                </a:solidFill>
                <a:latin typeface="Marianne" panose="02000000000000000000" pitchFamily="50" charset="0"/>
              </a:rPr>
              <a:t>e</a:t>
            </a:r>
            <a:r>
              <a:rPr lang="fr-FR" sz="1100" b="1" dirty="0">
                <a:latin typeface="Marianne" panose="02000000000000000000" pitchFamily="50" charset="0"/>
              </a:rPr>
              <a:t> par le code de la santé publique.</a:t>
            </a:r>
          </a:p>
          <a:p>
            <a:pPr algn="just"/>
            <a:endParaRPr lang="fr-FR" sz="1100" dirty="0">
              <a:latin typeface="Marianne" panose="02000000000000000000" pitchFamily="50" charset="0"/>
            </a:endParaRPr>
          </a:p>
          <a:p>
            <a:pPr marL="171450" indent="-171450" algn="just">
              <a:buFont typeface="Wingdings" panose="05000000000000000000" pitchFamily="2" charset="2"/>
              <a:buChar char="Ø"/>
            </a:pPr>
            <a:r>
              <a:rPr lang="fr-FR" sz="1100" dirty="0">
                <a:solidFill>
                  <a:schemeClr val="tx1"/>
                </a:solidFill>
                <a:latin typeface="Marianne" panose="02000000000000000000" pitchFamily="50" charset="0"/>
              </a:rPr>
              <a:t>L</a:t>
            </a:r>
            <a:r>
              <a:rPr lang="fr-FR" sz="1100" dirty="0">
                <a:latin typeface="Marianne" panose="02000000000000000000" pitchFamily="50" charset="0"/>
              </a:rPr>
              <a:t>’article L.3332-1 du CSP prévoit que l’ouverture de tout nouveau débit de boissons de 3e et 4e catégories est interdite dès lors que la proportion d'un débit pour 450 habitants est atteinte. </a:t>
            </a:r>
          </a:p>
          <a:p>
            <a:pPr marL="171450" indent="-171450" algn="just">
              <a:spcBef>
                <a:spcPts val="1417"/>
              </a:spcBef>
              <a:buFont typeface="Wingdings" panose="05000000000000000000" pitchFamily="2" charset="2"/>
              <a:buChar char="Ø"/>
            </a:pPr>
            <a:r>
              <a:rPr lang="fr-FR" sz="1100" dirty="0">
                <a:latin typeface="Marianne" panose="02000000000000000000" pitchFamily="50" charset="0"/>
              </a:rPr>
              <a:t>A Paris, le ratio des licences par rapport au nombre d’habitants par arrondissements est déjà très largement excédentaire. En effet, </a:t>
            </a:r>
            <a:r>
              <a:rPr lang="fr-FR" sz="1100" dirty="0">
                <a:solidFill>
                  <a:schemeClr val="tx1"/>
                </a:solidFill>
                <a:latin typeface="Marianne" panose="02000000000000000000" pitchFamily="50" charset="0"/>
              </a:rPr>
              <a:t>cette concentration est aujourd’hui supérieure à 135 % du ratio autorisé pour l’ensemble des arrondissements</a:t>
            </a:r>
            <a:r>
              <a:rPr lang="fr-FR" sz="1100" dirty="0">
                <a:latin typeface="Marianne" panose="02000000000000000000" pitchFamily="50" charset="0"/>
              </a:rPr>
              <a:t>.</a:t>
            </a:r>
          </a:p>
          <a:p>
            <a:pPr algn="just">
              <a:spcBef>
                <a:spcPts val="1417"/>
              </a:spcBef>
            </a:pPr>
            <a:endParaRPr lang="fr-FR" sz="1100" dirty="0">
              <a:latin typeface="Marianne" panose="02000000000000000000" pitchFamily="50" charset="0"/>
            </a:endParaRPr>
          </a:p>
          <a:p>
            <a:pPr>
              <a:spcBef>
                <a:spcPts val="1417"/>
              </a:spcBef>
            </a:pPr>
            <a:endParaRPr lang="fr-FR" sz="1400" dirty="0"/>
          </a:p>
        </p:txBody>
      </p:sp>
      <p:sp>
        <p:nvSpPr>
          <p:cNvPr id="6" name="Titre 8"/>
          <p:cNvSpPr txBox="1">
            <a:spLocks noGrp="1"/>
          </p:cNvSpPr>
          <p:nvPr>
            <p:ph type="title" idx="4294967295"/>
          </p:nvPr>
        </p:nvSpPr>
        <p:spPr>
          <a:xfrm>
            <a:off x="324000" y="682920"/>
            <a:ext cx="8424360" cy="539640"/>
          </a:xfrm>
          <a:solidFill>
            <a:schemeClr val="accent1">
              <a:lumMod val="20000"/>
              <a:lumOff val="80000"/>
            </a:schemeClr>
          </a:solidFill>
        </p:spPr>
        <p:txBody>
          <a:bodyPr/>
          <a:lstStyle/>
          <a:p>
            <a:pPr algn="ctr">
              <a:lnSpc>
                <a:spcPct val="100000"/>
              </a:lnSpc>
              <a:tabLst/>
            </a:pPr>
            <a:r>
              <a:rPr lang="fr-FR" sz="1800" dirty="0">
                <a:latin typeface="Marianne" panose="02000000000000000000" pitchFamily="50" charset="0"/>
              </a:rPr>
              <a:t>Rappel de la réglementation applicable </a:t>
            </a:r>
            <a:endParaRPr lang="fr-FR" sz="1800" i="1" dirty="0">
              <a:latin typeface="Marianne" panose="02000000000000000000" pitchFamily="50" charset="0"/>
            </a:endParaRPr>
          </a:p>
        </p:txBody>
      </p:sp>
      <p:sp>
        <p:nvSpPr>
          <p:cNvPr id="7" name="Espace réservé du pied de page 7"/>
          <p:cNvSpPr txBox="1">
            <a:spLocks noGrp="1"/>
          </p:cNvSpPr>
          <p:nvPr>
            <p:ph type="ftr" sz="quarter" idx="4294967295"/>
          </p:nvPr>
        </p:nvSpPr>
        <p:spPr>
          <a:xfrm>
            <a:off x="2868840" y="195480"/>
            <a:ext cx="5879520" cy="359640"/>
          </a:xfrm>
          <a:prstGeom prst="rect">
            <a:avLst/>
          </a:prstGeom>
          <a:noFill/>
          <a:ln>
            <a:noFill/>
          </a:ln>
        </p:spPr>
        <p:txBody>
          <a:bodyPr wrap="square" lIns="0" tIns="0" rIns="0" bIns="0" anchor="ctr" anchorCtr="0">
            <a:noAutofit/>
          </a:bodyPr>
          <a:lstStyle/>
          <a:p>
            <a:pPr lvl="0"/>
            <a:r>
              <a:rPr lang="fr-FR" dirty="0"/>
              <a:t>Bureau des actions de prévention et de protection sanitaires (BAPPS)</a:t>
            </a:r>
          </a:p>
        </p:txBody>
      </p:sp>
    </p:spTree>
    <p:extLst>
      <p:ext uri="{BB962C8B-B14F-4D97-AF65-F5344CB8AC3E}">
        <p14:creationId xmlns:p14="http://schemas.microsoft.com/office/powerpoint/2010/main" val="418251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8"/>
          <p:cNvSpPr txBox="1">
            <a:spLocks noGrp="1"/>
          </p:cNvSpPr>
          <p:nvPr>
            <p:ph type="title" idx="4294967295"/>
          </p:nvPr>
        </p:nvSpPr>
        <p:spPr>
          <a:xfrm>
            <a:off x="324000" y="1218013"/>
            <a:ext cx="8424360" cy="3042414"/>
          </a:xfrm>
          <a:solidFill>
            <a:schemeClr val="accent1">
              <a:lumMod val="20000"/>
              <a:lumOff val="80000"/>
            </a:schemeClr>
          </a:solidFill>
        </p:spPr>
        <p:txBody>
          <a:bodyPr/>
          <a:lstStyle/>
          <a:p>
            <a:pPr algn="ctr">
              <a:lnSpc>
                <a:spcPct val="100000"/>
              </a:lnSpc>
              <a:tabLst/>
            </a:pPr>
            <a:r>
              <a:rPr lang="fr-FR" sz="1800" dirty="0">
                <a:latin typeface="Marianne" panose="02000000000000000000" pitchFamily="50" charset="0"/>
              </a:rPr>
              <a:t>Présentation des modifications apportées à la démarche simplifiée pour déclarer une exploitation de licence 3 ou 4</a:t>
            </a:r>
            <a:endParaRPr lang="fr-FR" sz="1800" i="1" dirty="0">
              <a:latin typeface="Marianne" panose="02000000000000000000" pitchFamily="50" charset="0"/>
            </a:endParaRPr>
          </a:p>
        </p:txBody>
      </p:sp>
      <p:sp>
        <p:nvSpPr>
          <p:cNvPr id="7" name="Espace réservé du pied de page 7"/>
          <p:cNvSpPr txBox="1">
            <a:spLocks noGrp="1"/>
          </p:cNvSpPr>
          <p:nvPr>
            <p:ph type="ftr" sz="quarter" idx="4294967295"/>
          </p:nvPr>
        </p:nvSpPr>
        <p:spPr>
          <a:xfrm>
            <a:off x="2868840" y="195480"/>
            <a:ext cx="5879520" cy="359640"/>
          </a:xfrm>
          <a:prstGeom prst="rect">
            <a:avLst/>
          </a:prstGeom>
          <a:noFill/>
          <a:ln>
            <a:noFill/>
          </a:ln>
        </p:spPr>
        <p:txBody>
          <a:bodyPr wrap="square" lIns="0" tIns="0" rIns="0" bIns="0" anchor="ctr" anchorCtr="0">
            <a:noAutofit/>
          </a:bodyPr>
          <a:lstStyle/>
          <a:p>
            <a:pPr lvl="0"/>
            <a:r>
              <a:rPr lang="fr-FR" dirty="0"/>
              <a:t>Bureau des actions de prévention et de protection sanitaires (BAPPS)</a:t>
            </a:r>
          </a:p>
        </p:txBody>
      </p:sp>
    </p:spTree>
    <p:extLst>
      <p:ext uri="{BB962C8B-B14F-4D97-AF65-F5344CB8AC3E}">
        <p14:creationId xmlns:p14="http://schemas.microsoft.com/office/powerpoint/2010/main" val="147545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9"/>
          <p:cNvSpPr txBox="1">
            <a:spLocks noGrp="1"/>
          </p:cNvSpPr>
          <p:nvPr>
            <p:ph type="body" idx="4294967295"/>
          </p:nvPr>
        </p:nvSpPr>
        <p:spPr>
          <a:xfrm>
            <a:off x="324000" y="1482412"/>
            <a:ext cx="8424360" cy="326067"/>
          </a:xfrm>
        </p:spPr>
        <p:txBody>
          <a:bodyPr/>
          <a:lstStyle/>
          <a:p>
            <a:pPr algn="just"/>
            <a:r>
              <a:rPr lang="fr-FR" sz="1100" b="1" dirty="0">
                <a:solidFill>
                  <a:sysClr val="windowText" lastClr="000000"/>
                </a:solidFill>
                <a:latin typeface="Marianne" panose="02000000000000000000" pitchFamily="50" charset="0"/>
              </a:rPr>
              <a:t>Spécificité à Paris : le préfet de </a:t>
            </a:r>
            <a:r>
              <a:rPr lang="fr-FR" sz="1100" b="1" dirty="0">
                <a:solidFill>
                  <a:schemeClr val="tx1"/>
                </a:solidFill>
                <a:latin typeface="Marianne" panose="02000000000000000000" pitchFamily="50" charset="0"/>
              </a:rPr>
              <a:t>P</a:t>
            </a:r>
            <a:r>
              <a:rPr lang="fr-FR" sz="1100" b="1" dirty="0">
                <a:solidFill>
                  <a:sysClr val="windowText" lastClr="000000"/>
                </a:solidFill>
                <a:latin typeface="Marianne" panose="02000000000000000000" pitchFamily="50" charset="0"/>
              </a:rPr>
              <a:t>olice est chargé de recevoir la déclaration, de délivrer le récépissé et de procéder au contrôle a posteriori.</a:t>
            </a:r>
          </a:p>
          <a:p>
            <a:pPr lvl="0" algn="just">
              <a:lnSpc>
                <a:spcPct val="90000"/>
              </a:lnSpc>
              <a:spcBef>
                <a:spcPts val="1000"/>
              </a:spcBef>
              <a:defRPr/>
            </a:pPr>
            <a:r>
              <a:rPr lang="fr-FR" sz="1100" b="1" dirty="0">
                <a:solidFill>
                  <a:sysClr val="windowText" lastClr="000000"/>
                </a:solidFill>
                <a:latin typeface="Marianne" panose="02000000000000000000" pitchFamily="50" charset="0"/>
              </a:rPr>
              <a:t>Ce contrôle consiste à vérifier que la personne qui déclare l’exploitation d’une licence remplit bien les conditions légales pour le pouvoir le faire. </a:t>
            </a:r>
          </a:p>
          <a:p>
            <a:pPr lvl="0" algn="just">
              <a:lnSpc>
                <a:spcPct val="90000"/>
              </a:lnSpc>
              <a:spcBef>
                <a:spcPts val="1000"/>
              </a:spcBef>
              <a:defRPr/>
            </a:pPr>
            <a:r>
              <a:rPr lang="fr-FR" sz="1100" dirty="0">
                <a:solidFill>
                  <a:sysClr val="windowText" lastClr="000000"/>
                </a:solidFill>
                <a:latin typeface="Marianne" panose="02000000000000000000" pitchFamily="50" charset="0"/>
              </a:rPr>
              <a:t>A cette fin, toutes pièces nécessaires pour effectuer ce contrôle peuvent être demandées :</a:t>
            </a:r>
          </a:p>
          <a:p>
            <a:pPr marL="228600" lvl="0" indent="-228600" algn="just">
              <a:lnSpc>
                <a:spcPct val="90000"/>
              </a:lnSpc>
              <a:spcBef>
                <a:spcPts val="1000"/>
              </a:spcBef>
              <a:buFontTx/>
              <a:buChar char="-"/>
              <a:defRPr/>
            </a:pPr>
            <a:r>
              <a:rPr lang="fr-FR" sz="1100" dirty="0">
                <a:solidFill>
                  <a:sysClr val="windowText" lastClr="000000"/>
                </a:solidFill>
                <a:latin typeface="Marianne" panose="02000000000000000000" pitchFamily="50" charset="0"/>
              </a:rPr>
              <a:t>l’acte par lequel le déclarant peut exploiter : acte de vente ou de location de la seule licence ou acte de cession du fonds de commerce du débits de boissons ;</a:t>
            </a:r>
          </a:p>
          <a:p>
            <a:pPr marL="228600" lvl="0" indent="-228600" algn="just">
              <a:lnSpc>
                <a:spcPct val="90000"/>
              </a:lnSpc>
              <a:spcBef>
                <a:spcPts val="1000"/>
              </a:spcBef>
              <a:buFontTx/>
              <a:buChar char="-"/>
              <a:defRPr/>
            </a:pPr>
            <a:r>
              <a:rPr lang="fr-FR" sz="1100" dirty="0">
                <a:solidFill>
                  <a:sysClr val="windowText" lastClr="000000"/>
                </a:solidFill>
                <a:latin typeface="Marianne" panose="02000000000000000000" pitchFamily="50" charset="0"/>
              </a:rPr>
              <a:t>un extrait K bis de la société, si l’exploitant, personne physique, établit la déclaration en tant que représentant légal d’une société, afin de s’assurer de l’existence juridique de la société et de la qualité de représentant légal.</a:t>
            </a:r>
          </a:p>
          <a:p>
            <a:pPr lvl="0" algn="just">
              <a:lnSpc>
                <a:spcPct val="90000"/>
              </a:lnSpc>
              <a:spcBef>
                <a:spcPts val="1000"/>
              </a:spcBef>
              <a:defRPr/>
            </a:pPr>
            <a:r>
              <a:rPr lang="fr-FR" sz="1100" dirty="0">
                <a:solidFill>
                  <a:sysClr val="windowText" lastClr="000000"/>
                </a:solidFill>
                <a:latin typeface="Marianne" panose="02000000000000000000" pitchFamily="50" charset="0"/>
              </a:rPr>
              <a:t>Des vérifications peuvent également être effectuées :</a:t>
            </a:r>
          </a:p>
          <a:p>
            <a:pPr lvl="0" algn="just">
              <a:lnSpc>
                <a:spcPct val="90000"/>
              </a:lnSpc>
              <a:spcBef>
                <a:spcPts val="1000"/>
              </a:spcBef>
              <a:defRPr/>
            </a:pPr>
            <a:r>
              <a:rPr lang="fr-FR" sz="1100" dirty="0">
                <a:solidFill>
                  <a:sysClr val="windowText" lastClr="000000"/>
                </a:solidFill>
                <a:latin typeface="Marianne" panose="02000000000000000000" pitchFamily="50" charset="0"/>
              </a:rPr>
              <a:t>- afin de s’assurer que la licence, objet de la déclaration</a:t>
            </a:r>
            <a:r>
              <a:rPr lang="fr-FR" sz="1100" dirty="0">
                <a:solidFill>
                  <a:srgbClr val="FF0000"/>
                </a:solidFill>
                <a:latin typeface="Marianne" panose="02000000000000000000" pitchFamily="50" charset="0"/>
              </a:rPr>
              <a:t>,</a:t>
            </a:r>
            <a:r>
              <a:rPr lang="fr-FR" sz="1100" dirty="0">
                <a:solidFill>
                  <a:sysClr val="windowText" lastClr="000000"/>
                </a:solidFill>
                <a:latin typeface="Marianne" panose="02000000000000000000" pitchFamily="50" charset="0"/>
              </a:rPr>
              <a:t> n’est pas périmée en l’absence d’exploitation pendant le délai défini à l’article L .3333-1 du CSP ;</a:t>
            </a:r>
          </a:p>
          <a:p>
            <a:pPr lvl="0" algn="just">
              <a:lnSpc>
                <a:spcPct val="90000"/>
              </a:lnSpc>
              <a:spcBef>
                <a:spcPts val="1000"/>
              </a:spcBef>
              <a:defRPr/>
            </a:pPr>
            <a:r>
              <a:rPr lang="fr-FR" sz="1100" dirty="0">
                <a:solidFill>
                  <a:sysClr val="windowText" lastClr="000000"/>
                </a:solidFill>
                <a:latin typeface="Marianne" panose="02000000000000000000" pitchFamily="50" charset="0"/>
              </a:rPr>
              <a:t>- afin de vérifier que </a:t>
            </a:r>
            <a:r>
              <a:rPr lang="fr-FR" sz="1100" dirty="0">
                <a:solidFill>
                  <a:schemeClr val="tx1"/>
                </a:solidFill>
                <a:latin typeface="Marianne" panose="02000000000000000000" pitchFamily="50" charset="0"/>
              </a:rPr>
              <a:t>le</a:t>
            </a:r>
            <a:r>
              <a:rPr lang="fr-FR" sz="1100" dirty="0">
                <a:solidFill>
                  <a:sysClr val="windowText" lastClr="000000"/>
                </a:solidFill>
                <a:latin typeface="Marianne" panose="02000000000000000000" pitchFamily="50" charset="0"/>
              </a:rPr>
              <a:t> déclarant ne se trouve pas dans un des cas d’incapacité d’exercer la profession de débitant de boissons énumérés par l’article L.3336-2 du CSP.</a:t>
            </a:r>
          </a:p>
          <a:p>
            <a:pPr lvl="0">
              <a:lnSpc>
                <a:spcPct val="90000"/>
              </a:lnSpc>
              <a:spcBef>
                <a:spcPts val="1000"/>
              </a:spcBef>
              <a:defRPr/>
            </a:pPr>
            <a:endParaRPr lang="fr-FR" sz="1100" dirty="0">
              <a:solidFill>
                <a:sysClr val="windowText" lastClr="000000"/>
              </a:solidFill>
              <a:latin typeface="Marianne" panose="02000000000000000000" pitchFamily="50" charset="0"/>
            </a:endParaRPr>
          </a:p>
          <a:p>
            <a:pPr>
              <a:spcBef>
                <a:spcPts val="1417"/>
              </a:spcBef>
            </a:pPr>
            <a:endParaRPr lang="fr-FR" sz="1400" dirty="0"/>
          </a:p>
        </p:txBody>
      </p:sp>
      <p:sp>
        <p:nvSpPr>
          <p:cNvPr id="6" name="Titre 8"/>
          <p:cNvSpPr txBox="1">
            <a:spLocks noGrp="1"/>
          </p:cNvSpPr>
          <p:nvPr>
            <p:ph type="title" idx="4294967295"/>
          </p:nvPr>
        </p:nvSpPr>
        <p:spPr>
          <a:xfrm>
            <a:off x="324000" y="682920"/>
            <a:ext cx="8424360" cy="539640"/>
          </a:xfrm>
          <a:solidFill>
            <a:schemeClr val="accent1">
              <a:lumMod val="20000"/>
              <a:lumOff val="80000"/>
            </a:schemeClr>
          </a:solidFill>
        </p:spPr>
        <p:txBody>
          <a:bodyPr/>
          <a:lstStyle/>
          <a:p>
            <a:pPr algn="ctr">
              <a:lnSpc>
                <a:spcPct val="100000"/>
              </a:lnSpc>
              <a:tabLst/>
            </a:pPr>
            <a:r>
              <a:rPr lang="fr-FR" sz="1800" dirty="0">
                <a:latin typeface="Marianne" panose="02000000000000000000" pitchFamily="50" charset="0"/>
              </a:rPr>
              <a:t>Le contrôle exercé par le préfet de </a:t>
            </a:r>
            <a:r>
              <a:rPr lang="fr-FR" sz="1800" dirty="0">
                <a:solidFill>
                  <a:schemeClr val="tx1"/>
                </a:solidFill>
                <a:latin typeface="Marianne" panose="02000000000000000000" pitchFamily="50" charset="0"/>
              </a:rPr>
              <a:t>P</a:t>
            </a:r>
            <a:r>
              <a:rPr lang="fr-FR" sz="1800" dirty="0">
                <a:latin typeface="Marianne" panose="02000000000000000000" pitchFamily="50" charset="0"/>
              </a:rPr>
              <a:t>olice de Paris</a:t>
            </a:r>
            <a:endParaRPr lang="fr-FR" sz="1800" i="1" dirty="0">
              <a:latin typeface="Marianne" panose="02000000000000000000" pitchFamily="50" charset="0"/>
            </a:endParaRPr>
          </a:p>
        </p:txBody>
      </p:sp>
      <p:sp>
        <p:nvSpPr>
          <p:cNvPr id="7" name="Espace réservé du pied de page 7"/>
          <p:cNvSpPr txBox="1">
            <a:spLocks noGrp="1"/>
          </p:cNvSpPr>
          <p:nvPr>
            <p:ph type="ftr" sz="quarter" idx="4294967295"/>
          </p:nvPr>
        </p:nvSpPr>
        <p:spPr>
          <a:xfrm>
            <a:off x="2868840" y="195480"/>
            <a:ext cx="5879520" cy="359640"/>
          </a:xfrm>
          <a:prstGeom prst="rect">
            <a:avLst/>
          </a:prstGeom>
          <a:noFill/>
          <a:ln>
            <a:noFill/>
          </a:ln>
        </p:spPr>
        <p:txBody>
          <a:bodyPr wrap="square" lIns="0" tIns="0" rIns="0" bIns="0" anchor="ctr" anchorCtr="0">
            <a:noAutofit/>
          </a:bodyPr>
          <a:lstStyle/>
          <a:p>
            <a:pPr lvl="0"/>
            <a:r>
              <a:rPr lang="fr-FR" dirty="0"/>
              <a:t>Bureau des actions de prévention et de protection sanitaires (BAPPS)</a:t>
            </a:r>
          </a:p>
        </p:txBody>
      </p:sp>
    </p:spTree>
    <p:extLst>
      <p:ext uri="{BB962C8B-B14F-4D97-AF65-F5344CB8AC3E}">
        <p14:creationId xmlns:p14="http://schemas.microsoft.com/office/powerpoint/2010/main" val="2592045029"/>
      </p:ext>
    </p:extLst>
  </p:cSld>
  <p:clrMapOvr>
    <a:masterClrMapping/>
  </p:clrMapOvr>
</p:sld>
</file>

<file path=ppt/theme/theme1.xml><?xml version="1.0" encoding="utf-8"?>
<a:theme xmlns:a="http://schemas.openxmlformats.org/drawingml/2006/main" name="Titre / sous-titre / tex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mmai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re, sous-titre, textes 3 et imag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1480</Words>
  <Application>Microsoft Office PowerPoint</Application>
  <PresentationFormat>Affichage à l'écran (16:9)</PresentationFormat>
  <Paragraphs>104</Paragraphs>
  <Slides>11</Slides>
  <Notes>11</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11</vt:i4>
      </vt:variant>
    </vt:vector>
  </HeadingPairs>
  <TitlesOfParts>
    <vt:vector size="24" baseType="lpstr">
      <vt:lpstr>Microsoft YaHei</vt:lpstr>
      <vt:lpstr>Arial</vt:lpstr>
      <vt:lpstr>Calibri</vt:lpstr>
      <vt:lpstr>Liberation Sans</vt:lpstr>
      <vt:lpstr>Liberation Serif</vt:lpstr>
      <vt:lpstr>Marianne</vt:lpstr>
      <vt:lpstr>Segoe UI</vt:lpstr>
      <vt:lpstr>StarSymbol</vt:lpstr>
      <vt:lpstr>Tahoma</vt:lpstr>
      <vt:lpstr>Wingdings</vt:lpstr>
      <vt:lpstr>Titre / sous-titre / texte</vt:lpstr>
      <vt:lpstr>Sommaire</vt:lpstr>
      <vt:lpstr>Titre, sous-titre, textes 3 et image </vt:lpstr>
      <vt:lpstr> Réunion d’information sur les déclarations des licences   Vendredi 14 mars 2025 </vt:lpstr>
      <vt:lpstr>Présentation de l’activité de la section Licences</vt:lpstr>
      <vt:lpstr>Rappel de la réglementation applicable</vt:lpstr>
      <vt:lpstr>Rappel de la réglementation applicable </vt:lpstr>
      <vt:lpstr>Rappel de la réglementation applicable </vt:lpstr>
      <vt:lpstr>Rappel de la réglementation applicable </vt:lpstr>
      <vt:lpstr>Rappel de la réglementation applicable </vt:lpstr>
      <vt:lpstr>Présentation des modifications apportées à la démarche simplifiée pour déclarer une exploitation de licence 3 ou 4</vt:lpstr>
      <vt:lpstr>Le contrôle exercé par le préfet de Police de Paris</vt:lpstr>
      <vt:lpstr>Le contrôle exercé par le préfet de Police de Paris</vt:lpstr>
      <vt:lpstr>Nous contacter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ZIBI Marie-eva</dc:creator>
  <cp:lastModifiedBy>ROMANO Céline</cp:lastModifiedBy>
  <cp:revision>40</cp:revision>
  <cp:lastPrinted>2025-03-13T10:18:05Z</cp:lastPrinted>
  <dcterms:created xsi:type="dcterms:W3CDTF">2023-01-12T12:15:26Z</dcterms:created>
  <dcterms:modified xsi:type="dcterms:W3CDTF">2025-03-27T11:16:53Z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Manager">
    <vt:lpwstr>Client</vt:lpwstr>
  </property>
  <property fmtid="{D5CDD505-2E9C-101B-9397-08002B2CF9AE}" pid="8" name="Notes">
    <vt:r8>0</vt:r8>
  </property>
  <property fmtid="{D5CDD505-2E9C-101B-9397-08002B2CF9AE}" pid="9" name="PresentationFormat">
    <vt:lpwstr>Affichage à l'écran (16:9)</vt:lpwstr>
  </property>
  <property fmtid="{D5CDD505-2E9C-101B-9397-08002B2CF9AE}" pid="10" name="ScaleCrop">
    <vt:bool>false</vt:bool>
  </property>
  <property fmtid="{D5CDD505-2E9C-101B-9397-08002B2CF9AE}" pid="11" name="ShareDoc">
    <vt:bool>false</vt:bool>
  </property>
  <property fmtid="{D5CDD505-2E9C-101B-9397-08002B2CF9AE}" pid="12" name="Slides">
    <vt:r8>6</vt:r8>
  </property>
</Properties>
</file>